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51" r:id="rId5"/>
    <p:sldMasterId id="2147483676" r:id="rId6"/>
    <p:sldMasterId id="2147483660" r:id="rId7"/>
    <p:sldMasterId id="2147483678" r:id="rId8"/>
    <p:sldMasterId id="2147483662" r:id="rId9"/>
    <p:sldMasterId id="2147483680" r:id="rId10"/>
    <p:sldMasterId id="2147483682" r:id="rId11"/>
  </p:sldMasterIdLst>
  <p:notesMasterIdLst>
    <p:notesMasterId r:id="rId36"/>
  </p:notesMasterIdLst>
  <p:handoutMasterIdLst>
    <p:handoutMasterId r:id="rId37"/>
  </p:handoutMasterIdLst>
  <p:sldIdLst>
    <p:sldId id="261" r:id="rId12"/>
    <p:sldId id="268" r:id="rId13"/>
    <p:sldId id="277" r:id="rId14"/>
    <p:sldId id="259" r:id="rId15"/>
    <p:sldId id="265" r:id="rId16"/>
    <p:sldId id="263" r:id="rId17"/>
    <p:sldId id="281" r:id="rId18"/>
    <p:sldId id="278" r:id="rId19"/>
    <p:sldId id="288" r:id="rId20"/>
    <p:sldId id="267" r:id="rId21"/>
    <p:sldId id="269" r:id="rId22"/>
    <p:sldId id="264" r:id="rId23"/>
    <p:sldId id="270" r:id="rId24"/>
    <p:sldId id="280" r:id="rId25"/>
    <p:sldId id="286" r:id="rId26"/>
    <p:sldId id="274" r:id="rId27"/>
    <p:sldId id="275" r:id="rId28"/>
    <p:sldId id="282" r:id="rId29"/>
    <p:sldId id="287" r:id="rId30"/>
    <p:sldId id="283" r:id="rId31"/>
    <p:sldId id="284" r:id="rId32"/>
    <p:sldId id="285" r:id="rId33"/>
    <p:sldId id="276" r:id="rId34"/>
    <p:sldId id="262"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4ECE3"/>
    <a:srgbClr val="ECD2A9"/>
    <a:srgbClr val="C5E6F1"/>
    <a:srgbClr val="EBE3D8"/>
    <a:srgbClr val="C6E2E6"/>
    <a:srgbClr val="C5DFEB"/>
    <a:srgbClr val="C6E4EF"/>
    <a:srgbClr val="C7E7F1"/>
    <a:srgbClr val="C7E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Terraneo" userId="05aa5b28-07db-4597-9b1d-7fbd290402eb" providerId="ADAL" clId="{962E72E3-317F-4B85-B571-1564DEF59807}"/>
    <pc:docChg chg="modSld sldOrd">
      <pc:chgData name="Chiara Terraneo" userId="05aa5b28-07db-4597-9b1d-7fbd290402eb" providerId="ADAL" clId="{962E72E3-317F-4B85-B571-1564DEF59807}" dt="2024-03-20T07:34:59.340" v="42" actId="14100"/>
      <pc:docMkLst>
        <pc:docMk/>
      </pc:docMkLst>
      <pc:sldChg chg="ord">
        <pc:chgData name="Chiara Terraneo" userId="05aa5b28-07db-4597-9b1d-7fbd290402eb" providerId="ADAL" clId="{962E72E3-317F-4B85-B571-1564DEF59807}" dt="2024-03-20T07:33:49.260" v="38"/>
        <pc:sldMkLst>
          <pc:docMk/>
          <pc:sldMk cId="33120901" sldId="259"/>
        </pc:sldMkLst>
      </pc:sldChg>
      <pc:sldChg chg="modSp mod">
        <pc:chgData name="Chiara Terraneo" userId="05aa5b28-07db-4597-9b1d-7fbd290402eb" providerId="ADAL" clId="{962E72E3-317F-4B85-B571-1564DEF59807}" dt="2024-03-20T07:34:59.340" v="42" actId="14100"/>
        <pc:sldMkLst>
          <pc:docMk/>
          <pc:sldMk cId="2166048749" sldId="268"/>
        </pc:sldMkLst>
        <pc:spChg chg="mod">
          <ac:chgData name="Chiara Terraneo" userId="05aa5b28-07db-4597-9b1d-7fbd290402eb" providerId="ADAL" clId="{962E72E3-317F-4B85-B571-1564DEF59807}" dt="2024-03-20T07:34:31.407" v="40" actId="207"/>
          <ac:spMkLst>
            <pc:docMk/>
            <pc:sldMk cId="2166048749" sldId="268"/>
            <ac:spMk id="2" creationId="{8DC40682-A4DB-DB10-231D-3961C77547AD}"/>
          </ac:spMkLst>
        </pc:spChg>
        <pc:spChg chg="mod">
          <ac:chgData name="Chiara Terraneo" userId="05aa5b28-07db-4597-9b1d-7fbd290402eb" providerId="ADAL" clId="{962E72E3-317F-4B85-B571-1564DEF59807}" dt="2024-03-20T07:32:43.232" v="0" actId="20577"/>
          <ac:spMkLst>
            <pc:docMk/>
            <pc:sldMk cId="2166048749" sldId="268"/>
            <ac:spMk id="3" creationId="{BD56E127-6829-4EAD-72C3-32869597058A}"/>
          </ac:spMkLst>
        </pc:spChg>
        <pc:spChg chg="mod">
          <ac:chgData name="Chiara Terraneo" userId="05aa5b28-07db-4597-9b1d-7fbd290402eb" providerId="ADAL" clId="{962E72E3-317F-4B85-B571-1564DEF59807}" dt="2024-03-20T07:33:12.097" v="35" actId="20577"/>
          <ac:spMkLst>
            <pc:docMk/>
            <pc:sldMk cId="2166048749" sldId="268"/>
            <ac:spMk id="6" creationId="{A7A62985-1AB9-92EE-9B1F-39924278146B}"/>
          </ac:spMkLst>
        </pc:spChg>
        <pc:cxnChg chg="mod">
          <ac:chgData name="Chiara Terraneo" userId="05aa5b28-07db-4597-9b1d-7fbd290402eb" providerId="ADAL" clId="{962E72E3-317F-4B85-B571-1564DEF59807}" dt="2024-03-20T07:34:59.340" v="42" actId="14100"/>
          <ac:cxnSpMkLst>
            <pc:docMk/>
            <pc:sldMk cId="2166048749" sldId="268"/>
            <ac:cxnSpMk id="10" creationId="{F0046E98-CBC7-DF7D-CD58-BBA0637AFE8A}"/>
          </ac:cxnSpMkLst>
        </pc:cxnChg>
      </pc:sldChg>
    </pc:docChg>
  </pc:docChgLst>
  <pc:docChgLst>
    <pc:chgData name="Greta Maravai" userId="6327740c-5dfb-4c85-adbf-db3d73edf6fe" providerId="ADAL" clId="{590D5B40-DCF5-4F43-99F2-B5BAAC78F9AC}"/>
    <pc:docChg chg="modSld">
      <pc:chgData name="Greta Maravai" userId="6327740c-5dfb-4c85-adbf-db3d73edf6fe" providerId="ADAL" clId="{590D5B40-DCF5-4F43-99F2-B5BAAC78F9AC}" dt="2024-03-20T14:17:53.477" v="1" actId="20577"/>
      <pc:docMkLst>
        <pc:docMk/>
      </pc:docMkLst>
      <pc:sldChg chg="modSp mod">
        <pc:chgData name="Greta Maravai" userId="6327740c-5dfb-4c85-adbf-db3d73edf6fe" providerId="ADAL" clId="{590D5B40-DCF5-4F43-99F2-B5BAAC78F9AC}" dt="2024-03-20T14:17:53.477" v="1" actId="20577"/>
        <pc:sldMkLst>
          <pc:docMk/>
          <pc:sldMk cId="2166048749" sldId="268"/>
        </pc:sldMkLst>
        <pc:spChg chg="mod">
          <ac:chgData name="Greta Maravai" userId="6327740c-5dfb-4c85-adbf-db3d73edf6fe" providerId="ADAL" clId="{590D5B40-DCF5-4F43-99F2-B5BAAC78F9AC}" dt="2024-03-20T14:17:53.477" v="1" actId="20577"/>
          <ac:spMkLst>
            <pc:docMk/>
            <pc:sldMk cId="2166048749" sldId="268"/>
            <ac:spMk id="2" creationId="{8DC40682-A4DB-DB10-231D-3961C77547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areaChart>
        <c:grouping val="stacked"/>
        <c:varyColors val="0"/>
        <c:ser>
          <c:idx val="0"/>
          <c:order val="0"/>
          <c:tx>
            <c:strRef>
              <c:f>Foglio1!$B$1</c:f>
              <c:strCache>
                <c:ptCount val="1"/>
                <c:pt idx="0">
                  <c:v>Serie 1</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solidFill>
                <a:schemeClr val="bg1"/>
              </a:solidFill>
            </a:ln>
            <a:effectLst/>
          </c:spPr>
          <c:dLbls>
            <c:dLbl>
              <c:idx val="0"/>
              <c:layout>
                <c:manualLayout>
                  <c:x val="1.7405593499901506E-3"/>
                  <c:y val="6.26601323058002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Foglio1!$B$2:$B$5</c:f>
              <c:numCache>
                <c:formatCode>General</c:formatCode>
                <c:ptCount val="4"/>
                <c:pt idx="0">
                  <c:v>4.3</c:v>
                </c:pt>
                <c:pt idx="1">
                  <c:v>2.5</c:v>
                </c:pt>
                <c:pt idx="2">
                  <c:v>3.5</c:v>
                </c:pt>
                <c:pt idx="3">
                  <c:v>4.5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0-150E-CB4F-BC41-BB347F5BBE1B}"/>
            </c:ext>
          </c:extLst>
        </c:ser>
        <c:ser>
          <c:idx val="1"/>
          <c:order val="1"/>
          <c:tx>
            <c:strRef>
              <c:f>Foglio1!$C$1</c:f>
              <c:strCache>
                <c:ptCount val="1"/>
                <c:pt idx="0">
                  <c:v>Serie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bg1"/>
              </a:solidFill>
            </a:ln>
            <a:effectLst/>
          </c:spPr>
          <c:dLbls>
            <c:dLbl>
              <c:idx val="0"/>
              <c:layout>
                <c:manualLayout>
                  <c:x val="2.7848949599842632E-2"/>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0E-CB4F-BC41-BB347F5BBE1B}"/>
                </c:ext>
              </c:extLst>
            </c:dLbl>
            <c:dLbl>
              <c:idx val="3"/>
              <c:layout>
                <c:manualLayout>
                  <c:x val="-2.4367830899862331E-2"/>
                  <c:y val="-4.7864825906155274E-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1-150E-CB4F-BC41-BB347F5BBE1B}"/>
            </c:ext>
          </c:extLst>
        </c:ser>
        <c:dLbls>
          <c:showLegendKey val="0"/>
          <c:showVal val="0"/>
          <c:showCatName val="0"/>
          <c:showSerName val="0"/>
          <c:showPercent val="0"/>
          <c:showBubbleSize val="0"/>
        </c:dLbls>
        <c:axId val="952387504"/>
        <c:axId val="952963280"/>
      </c:areaChart>
      <c:barChart>
        <c:barDir val="col"/>
        <c:grouping val="clustered"/>
        <c:varyColors val="0"/>
        <c:ser>
          <c:idx val="2"/>
          <c:order val="2"/>
          <c:tx>
            <c:strRef>
              <c:f>Foglio1!$D$1</c:f>
              <c:strCache>
                <c:ptCount val="1"/>
                <c:pt idx="0">
                  <c:v>Serie 3</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solidFill>
                <a:schemeClr val="bg1"/>
              </a:solidFill>
            </a:ln>
            <a:effectLst/>
          </c:spPr>
          <c:invertIfNegative val="0"/>
          <c:dLbls>
            <c:dLbl>
              <c:idx val="0"/>
              <c:layout>
                <c:manualLayout>
                  <c:x val="2.7848949599842663E-2"/>
                  <c:y val="-2.61083884607502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0E-CB4F-BC41-BB347F5BBE1B}"/>
                </c:ext>
              </c:extLst>
            </c:dLbl>
            <c:dLbl>
              <c:idx val="3"/>
              <c:layout>
                <c:manualLayout>
                  <c:x val="-2.0886712199882126E-2"/>
                  <c:y val="2.6109416350059153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4.1843046773763604E-2"/>
                      <c:h val="5.1185598366231613E-2"/>
                    </c:manualLayout>
                  </c15:layout>
                </c:ext>
                <c:ext xmlns:c16="http://schemas.microsoft.com/office/drawing/2014/chart" uri="{C3380CC4-5D6E-409C-BE32-E72D297353CC}">
                  <c16:uniqueId val="{00000007-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Foglio1!$D$2:$D$5</c:f>
              <c:numCache>
                <c:formatCode>General</c:formatCode>
                <c:ptCount val="4"/>
                <c:pt idx="0">
                  <c:v>2</c:v>
                </c:pt>
                <c:pt idx="1">
                  <c:v>2</c:v>
                </c:pt>
                <c:pt idx="2">
                  <c:v>3</c:v>
                </c:pt>
                <c:pt idx="3">
                  <c:v>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2-150E-CB4F-BC41-BB347F5BBE1B}"/>
            </c:ext>
          </c:extLst>
        </c:ser>
        <c:dLbls>
          <c:showLegendKey val="0"/>
          <c:showVal val="0"/>
          <c:showCatName val="1"/>
          <c:showSerName val="0"/>
          <c:showPercent val="1"/>
          <c:showBubbleSize val="0"/>
        </c:dLbls>
        <c:gapWidth val="100"/>
        <c:axId val="952387504"/>
        <c:axId val="952963280"/>
      </c:barChart>
      <c:catAx>
        <c:axId val="95238750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963280"/>
        <c:crosses val="autoZero"/>
        <c:auto val="1"/>
        <c:lblAlgn val="ctr"/>
        <c:lblOffset val="100"/>
        <c:noMultiLvlLbl val="0"/>
      </c:catAx>
      <c:valAx>
        <c:axId val="9529632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38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85">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febewooden.unige.it/" TargetMode="External"/><Relationship Id="rId1" Type="http://schemas.openxmlformats.org/officeDocument/2006/relationships/hyperlink" Target="mailto:lifebewooden@unige.it" TargetMode="External"/><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febewooden.unige.it/" TargetMode="External"/><Relationship Id="rId1" Type="http://schemas.openxmlformats.org/officeDocument/2006/relationships/hyperlink" Target="mailto:lifebewooden@unige.it" TargetMode="External"/><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B26FD-7E72-4512-82C9-2BEB9AEC41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1AFEBAE-F7F6-4088-8FDF-70A7A22FE497}">
      <dgm:prSet phldrT="[Testo]"/>
      <dgm:spPr>
        <a:solidFill>
          <a:srgbClr val="ECD2A9"/>
        </a:solidFill>
      </dgm:spPr>
      <dgm:t>
        <a:bodyPr/>
        <a:lstStyle/>
        <a:p>
          <a:r>
            <a:rPr lang="it-IT" dirty="0">
              <a:solidFill>
                <a:srgbClr val="996633"/>
              </a:solidFill>
            </a:rPr>
            <a:t>TOPIC 1: </a:t>
          </a:r>
          <a:r>
            <a:rPr lang="it-IT" dirty="0" err="1">
              <a:solidFill>
                <a:srgbClr val="996633"/>
              </a:solidFill>
            </a:rPr>
            <a:t>xxxxxxxxxxxxxxxx</a:t>
          </a:r>
          <a:endParaRPr lang="it-IT" dirty="0">
            <a:solidFill>
              <a:srgbClr val="996633"/>
            </a:solidFill>
          </a:endParaRPr>
        </a:p>
      </dgm:t>
    </dgm:pt>
    <dgm:pt modelId="{8EA00B4A-01E4-4126-B613-D6D824F8CB6C}" type="parTrans" cxnId="{2A36A702-98F0-4D94-B6EC-35B8305B829D}">
      <dgm:prSet/>
      <dgm:spPr/>
      <dgm:t>
        <a:bodyPr/>
        <a:lstStyle/>
        <a:p>
          <a:endParaRPr lang="it-IT"/>
        </a:p>
      </dgm:t>
    </dgm:pt>
    <dgm:pt modelId="{F3682F4C-BC16-4021-93B0-2342CB62407A}" type="sibTrans" cxnId="{2A36A702-98F0-4D94-B6EC-35B8305B829D}">
      <dgm:prSet/>
      <dgm:spPr/>
      <dgm:t>
        <a:bodyPr/>
        <a:lstStyle/>
        <a:p>
          <a:endParaRPr lang="it-IT"/>
        </a:p>
      </dgm:t>
    </dgm:pt>
    <dgm:pt modelId="{9485738D-2344-4F68-83C6-7BD28E4AECE8}">
      <dgm:prSet phldrT="[Testo]" custT="1"/>
      <dgm:spPr>
        <a:solidFill>
          <a:srgbClr val="ECD2A9"/>
        </a:solidFill>
      </dgm:spPr>
      <dgm:t>
        <a:bodyPr/>
        <a:lstStyle/>
        <a:p>
          <a:r>
            <a:rPr lang="it-IT" sz="2300" kern="1200" dirty="0">
              <a:solidFill>
                <a:srgbClr val="996633"/>
              </a:solidFill>
              <a:latin typeface="Calibri" panose="020F0502020204030204"/>
              <a:ea typeface="+mn-ea"/>
              <a:cs typeface="+mn-cs"/>
            </a:rPr>
            <a:t>TOPIC 2: </a:t>
          </a:r>
          <a:r>
            <a:rPr lang="it-IT" sz="2300" kern="1200" dirty="0" err="1">
              <a:solidFill>
                <a:srgbClr val="996633"/>
              </a:solidFill>
              <a:latin typeface="Calibri" panose="020F0502020204030204"/>
              <a:ea typeface="+mn-ea"/>
              <a:cs typeface="+mn-cs"/>
            </a:rPr>
            <a:t>xxxxxxxxxxxxxxxxxxxx</a:t>
          </a:r>
          <a:endParaRPr lang="it-IT" sz="2300" kern="1200" dirty="0">
            <a:solidFill>
              <a:srgbClr val="996633"/>
            </a:solidFill>
            <a:latin typeface="Calibri" panose="020F0502020204030204"/>
            <a:ea typeface="+mn-ea"/>
            <a:cs typeface="+mn-cs"/>
          </a:endParaRPr>
        </a:p>
      </dgm:t>
    </dgm:pt>
    <dgm:pt modelId="{6DC2E024-AC28-476D-B8AB-4106C99687E3}" type="parTrans" cxnId="{5170397D-64E5-4965-8D14-DFBE6B7F86F4}">
      <dgm:prSet/>
      <dgm:spPr/>
      <dgm:t>
        <a:bodyPr/>
        <a:lstStyle/>
        <a:p>
          <a:endParaRPr lang="it-IT"/>
        </a:p>
      </dgm:t>
    </dgm:pt>
    <dgm:pt modelId="{8ED882C9-C699-4347-B9F6-92AF39599349}" type="sibTrans" cxnId="{5170397D-64E5-4965-8D14-DFBE6B7F86F4}">
      <dgm:prSet/>
      <dgm:spPr/>
      <dgm:t>
        <a:bodyPr/>
        <a:lstStyle/>
        <a:p>
          <a:endParaRPr lang="it-IT"/>
        </a:p>
      </dgm:t>
    </dgm:pt>
    <dgm:pt modelId="{5122D336-C248-4431-8A93-98F502EA16AD}">
      <dgm:prSet phldrT="[Testo]" custT="1"/>
      <dgm:spPr>
        <a:solidFill>
          <a:srgbClr val="ECD2A9"/>
        </a:solidFill>
      </dgm:spPr>
      <dgm:t>
        <a:bodyPr/>
        <a:lstStyle/>
        <a:p>
          <a:pPr marL="0" lvl="0" indent="0" algn="l" defTabSz="1022350">
            <a:lnSpc>
              <a:spcPct val="90000"/>
            </a:lnSpc>
            <a:spcBef>
              <a:spcPct val="0"/>
            </a:spcBef>
            <a:spcAft>
              <a:spcPct val="35000"/>
            </a:spcAft>
            <a:buNone/>
          </a:pPr>
          <a:r>
            <a:rPr lang="it-IT" sz="2300" kern="1200" dirty="0">
              <a:solidFill>
                <a:srgbClr val="996633"/>
              </a:solidFill>
              <a:latin typeface="Calibri" panose="020F0502020204030204"/>
              <a:ea typeface="+mn-ea"/>
              <a:cs typeface="+mn-cs"/>
            </a:rPr>
            <a:t>TOPIC 3: </a:t>
          </a:r>
          <a:r>
            <a:rPr lang="it-IT" sz="2300" kern="1200" dirty="0" err="1">
              <a:solidFill>
                <a:srgbClr val="996633"/>
              </a:solidFill>
              <a:latin typeface="Calibri" panose="020F0502020204030204"/>
              <a:ea typeface="+mn-ea"/>
              <a:cs typeface="+mn-cs"/>
            </a:rPr>
            <a:t>xxxxxxxxxxxxxxxxxxxx</a:t>
          </a:r>
          <a:endParaRPr lang="it-IT" sz="2300" kern="1200" dirty="0">
            <a:solidFill>
              <a:srgbClr val="996633"/>
            </a:solidFill>
            <a:latin typeface="Calibri" panose="020F0502020204030204"/>
            <a:ea typeface="+mn-ea"/>
            <a:cs typeface="+mn-cs"/>
          </a:endParaRPr>
        </a:p>
      </dgm:t>
    </dgm:pt>
    <dgm:pt modelId="{D45629D5-D4D1-49C5-8D24-438DD0430FDA}" type="parTrans" cxnId="{85B42370-0628-47F1-A543-6624BB25A232}">
      <dgm:prSet/>
      <dgm:spPr/>
      <dgm:t>
        <a:bodyPr/>
        <a:lstStyle/>
        <a:p>
          <a:endParaRPr lang="it-IT"/>
        </a:p>
      </dgm:t>
    </dgm:pt>
    <dgm:pt modelId="{B5CBF9E1-04DF-49BE-9648-41A5D62B61CC}" type="sibTrans" cxnId="{85B42370-0628-47F1-A543-6624BB25A232}">
      <dgm:prSet/>
      <dgm:spPr/>
      <dgm:t>
        <a:bodyPr/>
        <a:lstStyle/>
        <a:p>
          <a:endParaRPr lang="it-IT"/>
        </a:p>
      </dgm:t>
    </dgm:pt>
    <dgm:pt modelId="{092016A3-777B-4E3F-A0CB-D02CE8D29560}" type="pres">
      <dgm:prSet presAssocID="{EE6B26FD-7E72-4512-82C9-2BEB9AEC41C5}" presName="linear" presStyleCnt="0">
        <dgm:presLayoutVars>
          <dgm:dir/>
          <dgm:animLvl val="lvl"/>
          <dgm:resizeHandles val="exact"/>
        </dgm:presLayoutVars>
      </dgm:prSet>
      <dgm:spPr/>
    </dgm:pt>
    <dgm:pt modelId="{17FA64EE-7135-4A9A-BC49-5321BF3E08AC}" type="pres">
      <dgm:prSet presAssocID="{11AFEBAE-F7F6-4088-8FDF-70A7A22FE497}" presName="parentLin" presStyleCnt="0"/>
      <dgm:spPr/>
    </dgm:pt>
    <dgm:pt modelId="{60EC6FFA-38FC-4A01-B2D3-CD20FB545D6A}" type="pres">
      <dgm:prSet presAssocID="{11AFEBAE-F7F6-4088-8FDF-70A7A22FE497}" presName="parentLeftMargin" presStyleLbl="node1" presStyleIdx="0" presStyleCnt="3"/>
      <dgm:spPr/>
    </dgm:pt>
    <dgm:pt modelId="{4309408B-081C-456B-931A-FDEB401EF1CE}" type="pres">
      <dgm:prSet presAssocID="{11AFEBAE-F7F6-4088-8FDF-70A7A22FE497}" presName="parentText" presStyleLbl="node1" presStyleIdx="0" presStyleCnt="3">
        <dgm:presLayoutVars>
          <dgm:chMax val="0"/>
          <dgm:bulletEnabled val="1"/>
        </dgm:presLayoutVars>
      </dgm:prSet>
      <dgm:spPr/>
    </dgm:pt>
    <dgm:pt modelId="{A661458D-E158-467A-A5B3-464A6519ECBA}" type="pres">
      <dgm:prSet presAssocID="{11AFEBAE-F7F6-4088-8FDF-70A7A22FE497}" presName="negativeSpace" presStyleCnt="0"/>
      <dgm:spPr/>
    </dgm:pt>
    <dgm:pt modelId="{0F8A8597-596B-4D7E-8221-F2912396B7AF}" type="pres">
      <dgm:prSet presAssocID="{11AFEBAE-F7F6-4088-8FDF-70A7A22FE497}" presName="childText" presStyleLbl="conFgAcc1" presStyleIdx="0" presStyleCnt="3" custLinFactNeighborY="-21659">
        <dgm:presLayoutVars>
          <dgm:bulletEnabled val="1"/>
        </dgm:presLayoutVars>
      </dgm:prSet>
      <dgm:spPr>
        <a:ln>
          <a:solidFill>
            <a:srgbClr val="C5E6F1"/>
          </a:solidFill>
        </a:ln>
      </dgm:spPr>
    </dgm:pt>
    <dgm:pt modelId="{FD5AB4EF-C94A-41A8-A365-A11BA0C33D28}" type="pres">
      <dgm:prSet presAssocID="{F3682F4C-BC16-4021-93B0-2342CB62407A}" presName="spaceBetweenRectangles" presStyleCnt="0"/>
      <dgm:spPr/>
    </dgm:pt>
    <dgm:pt modelId="{C03F68E2-0365-4521-B311-4357649DD1F9}" type="pres">
      <dgm:prSet presAssocID="{9485738D-2344-4F68-83C6-7BD28E4AECE8}" presName="parentLin" presStyleCnt="0"/>
      <dgm:spPr/>
    </dgm:pt>
    <dgm:pt modelId="{A3CA006E-4072-4BF3-8F4A-E10E6AAFBFD8}" type="pres">
      <dgm:prSet presAssocID="{9485738D-2344-4F68-83C6-7BD28E4AECE8}" presName="parentLeftMargin" presStyleLbl="node1" presStyleIdx="0" presStyleCnt="3"/>
      <dgm:spPr/>
    </dgm:pt>
    <dgm:pt modelId="{1F28CF31-E2D5-4B70-81F1-D86CC7F8D95C}" type="pres">
      <dgm:prSet presAssocID="{9485738D-2344-4F68-83C6-7BD28E4AECE8}" presName="parentText" presStyleLbl="node1" presStyleIdx="1" presStyleCnt="3">
        <dgm:presLayoutVars>
          <dgm:chMax val="0"/>
          <dgm:bulletEnabled val="1"/>
        </dgm:presLayoutVars>
      </dgm:prSet>
      <dgm:spPr/>
    </dgm:pt>
    <dgm:pt modelId="{2231C59E-11C9-4834-B47B-1D94D299A954}" type="pres">
      <dgm:prSet presAssocID="{9485738D-2344-4F68-83C6-7BD28E4AECE8}" presName="negativeSpace" presStyleCnt="0"/>
      <dgm:spPr/>
    </dgm:pt>
    <dgm:pt modelId="{14EAA573-158C-4515-867B-490342821A81}" type="pres">
      <dgm:prSet presAssocID="{9485738D-2344-4F68-83C6-7BD28E4AECE8}" presName="childText" presStyleLbl="conFgAcc1" presStyleIdx="1" presStyleCnt="3">
        <dgm:presLayoutVars>
          <dgm:bulletEnabled val="1"/>
        </dgm:presLayoutVars>
      </dgm:prSet>
      <dgm:spPr>
        <a:ln>
          <a:solidFill>
            <a:srgbClr val="C5E6F1"/>
          </a:solidFill>
        </a:ln>
      </dgm:spPr>
    </dgm:pt>
    <dgm:pt modelId="{728A2235-1121-4510-BD20-56926A3F5125}" type="pres">
      <dgm:prSet presAssocID="{8ED882C9-C699-4347-B9F6-92AF39599349}" presName="spaceBetweenRectangles" presStyleCnt="0"/>
      <dgm:spPr/>
    </dgm:pt>
    <dgm:pt modelId="{C463C9BA-90DD-44DF-A123-66B98B72A91A}" type="pres">
      <dgm:prSet presAssocID="{5122D336-C248-4431-8A93-98F502EA16AD}" presName="parentLin" presStyleCnt="0"/>
      <dgm:spPr/>
    </dgm:pt>
    <dgm:pt modelId="{8815CB00-765B-4380-AF44-A5D5A71D6F9B}" type="pres">
      <dgm:prSet presAssocID="{5122D336-C248-4431-8A93-98F502EA16AD}" presName="parentLeftMargin" presStyleLbl="node1" presStyleIdx="1" presStyleCnt="3"/>
      <dgm:spPr/>
    </dgm:pt>
    <dgm:pt modelId="{342D790A-EE78-46C9-95D7-C560D6E99AA3}" type="pres">
      <dgm:prSet presAssocID="{5122D336-C248-4431-8A93-98F502EA16AD}" presName="parentText" presStyleLbl="node1" presStyleIdx="2" presStyleCnt="3">
        <dgm:presLayoutVars>
          <dgm:chMax val="0"/>
          <dgm:bulletEnabled val="1"/>
        </dgm:presLayoutVars>
      </dgm:prSet>
      <dgm:spPr/>
    </dgm:pt>
    <dgm:pt modelId="{D9AB5E74-24DC-4810-BD7E-CF3B9CD7A79D}" type="pres">
      <dgm:prSet presAssocID="{5122D336-C248-4431-8A93-98F502EA16AD}" presName="negativeSpace" presStyleCnt="0"/>
      <dgm:spPr/>
    </dgm:pt>
    <dgm:pt modelId="{1C2D3B54-D43B-4FE2-83C4-682215A71AFA}" type="pres">
      <dgm:prSet presAssocID="{5122D336-C248-4431-8A93-98F502EA16AD}" presName="childText" presStyleLbl="conFgAcc1" presStyleIdx="2" presStyleCnt="3">
        <dgm:presLayoutVars>
          <dgm:bulletEnabled val="1"/>
        </dgm:presLayoutVars>
      </dgm:prSet>
      <dgm:spPr>
        <a:ln>
          <a:solidFill>
            <a:srgbClr val="C5E6F1"/>
          </a:solidFill>
        </a:ln>
      </dgm:spPr>
    </dgm:pt>
  </dgm:ptLst>
  <dgm:cxnLst>
    <dgm:cxn modelId="{2A36A702-98F0-4D94-B6EC-35B8305B829D}" srcId="{EE6B26FD-7E72-4512-82C9-2BEB9AEC41C5}" destId="{11AFEBAE-F7F6-4088-8FDF-70A7A22FE497}" srcOrd="0" destOrd="0" parTransId="{8EA00B4A-01E4-4126-B613-D6D824F8CB6C}" sibTransId="{F3682F4C-BC16-4021-93B0-2342CB62407A}"/>
    <dgm:cxn modelId="{E27A680E-5199-4EA9-836E-2356B25FCF73}" type="presOf" srcId="{11AFEBAE-F7F6-4088-8FDF-70A7A22FE497}" destId="{4309408B-081C-456B-931A-FDEB401EF1CE}" srcOrd="1" destOrd="0" presId="urn:microsoft.com/office/officeart/2005/8/layout/list1"/>
    <dgm:cxn modelId="{B4344328-9169-4E42-A1B9-7FE7B8CA4DAE}" type="presOf" srcId="{5122D336-C248-4431-8A93-98F502EA16AD}" destId="{342D790A-EE78-46C9-95D7-C560D6E99AA3}" srcOrd="1" destOrd="0" presId="urn:microsoft.com/office/officeart/2005/8/layout/list1"/>
    <dgm:cxn modelId="{ECB84245-30BC-4BE2-A791-752F3C436085}" type="presOf" srcId="{9485738D-2344-4F68-83C6-7BD28E4AECE8}" destId="{1F28CF31-E2D5-4B70-81F1-D86CC7F8D95C}" srcOrd="1" destOrd="0" presId="urn:microsoft.com/office/officeart/2005/8/layout/list1"/>
    <dgm:cxn modelId="{35C9FD6C-1856-4A71-A5A4-7007E8815AA4}" type="presOf" srcId="{9485738D-2344-4F68-83C6-7BD28E4AECE8}" destId="{A3CA006E-4072-4BF3-8F4A-E10E6AAFBFD8}" srcOrd="0" destOrd="0" presId="urn:microsoft.com/office/officeart/2005/8/layout/list1"/>
    <dgm:cxn modelId="{85B42370-0628-47F1-A543-6624BB25A232}" srcId="{EE6B26FD-7E72-4512-82C9-2BEB9AEC41C5}" destId="{5122D336-C248-4431-8A93-98F502EA16AD}" srcOrd="2" destOrd="0" parTransId="{D45629D5-D4D1-49C5-8D24-438DD0430FDA}" sibTransId="{B5CBF9E1-04DF-49BE-9648-41A5D62B61CC}"/>
    <dgm:cxn modelId="{5170397D-64E5-4965-8D14-DFBE6B7F86F4}" srcId="{EE6B26FD-7E72-4512-82C9-2BEB9AEC41C5}" destId="{9485738D-2344-4F68-83C6-7BD28E4AECE8}" srcOrd="1" destOrd="0" parTransId="{6DC2E024-AC28-476D-B8AB-4106C99687E3}" sibTransId="{8ED882C9-C699-4347-B9F6-92AF39599349}"/>
    <dgm:cxn modelId="{5F102FA0-F4C1-4C53-A357-1BE3278C319F}" type="presOf" srcId="{EE6B26FD-7E72-4512-82C9-2BEB9AEC41C5}" destId="{092016A3-777B-4E3F-A0CB-D02CE8D29560}" srcOrd="0" destOrd="0" presId="urn:microsoft.com/office/officeart/2005/8/layout/list1"/>
    <dgm:cxn modelId="{FFAC81A0-E144-47E3-8B84-1CE93A26A7D5}" type="presOf" srcId="{11AFEBAE-F7F6-4088-8FDF-70A7A22FE497}" destId="{60EC6FFA-38FC-4A01-B2D3-CD20FB545D6A}" srcOrd="0" destOrd="0" presId="urn:microsoft.com/office/officeart/2005/8/layout/list1"/>
    <dgm:cxn modelId="{D8F1ACBD-29B3-499F-B8A1-BAFC4D57D2B2}" type="presOf" srcId="{5122D336-C248-4431-8A93-98F502EA16AD}" destId="{8815CB00-765B-4380-AF44-A5D5A71D6F9B}" srcOrd="0" destOrd="0" presId="urn:microsoft.com/office/officeart/2005/8/layout/list1"/>
    <dgm:cxn modelId="{FA4321CD-2B2B-469C-B209-BA35AB95871B}" type="presParOf" srcId="{092016A3-777B-4E3F-A0CB-D02CE8D29560}" destId="{17FA64EE-7135-4A9A-BC49-5321BF3E08AC}" srcOrd="0" destOrd="0" presId="urn:microsoft.com/office/officeart/2005/8/layout/list1"/>
    <dgm:cxn modelId="{71044CAA-002B-43D7-9607-53474FE1DD1F}" type="presParOf" srcId="{17FA64EE-7135-4A9A-BC49-5321BF3E08AC}" destId="{60EC6FFA-38FC-4A01-B2D3-CD20FB545D6A}" srcOrd="0" destOrd="0" presId="urn:microsoft.com/office/officeart/2005/8/layout/list1"/>
    <dgm:cxn modelId="{F7DBE9DD-E6D3-4E0A-868E-7C98A29332C4}" type="presParOf" srcId="{17FA64EE-7135-4A9A-BC49-5321BF3E08AC}" destId="{4309408B-081C-456B-931A-FDEB401EF1CE}" srcOrd="1" destOrd="0" presId="urn:microsoft.com/office/officeart/2005/8/layout/list1"/>
    <dgm:cxn modelId="{0828480E-4D12-4701-B935-1964C16C7315}" type="presParOf" srcId="{092016A3-777B-4E3F-A0CB-D02CE8D29560}" destId="{A661458D-E158-467A-A5B3-464A6519ECBA}" srcOrd="1" destOrd="0" presId="urn:microsoft.com/office/officeart/2005/8/layout/list1"/>
    <dgm:cxn modelId="{7045DB43-A8EC-4151-960F-8D844ACBF966}" type="presParOf" srcId="{092016A3-777B-4E3F-A0CB-D02CE8D29560}" destId="{0F8A8597-596B-4D7E-8221-F2912396B7AF}" srcOrd="2" destOrd="0" presId="urn:microsoft.com/office/officeart/2005/8/layout/list1"/>
    <dgm:cxn modelId="{6FCF2F5D-5495-4F3C-88A9-65C3EC43C01D}" type="presParOf" srcId="{092016A3-777B-4E3F-A0CB-D02CE8D29560}" destId="{FD5AB4EF-C94A-41A8-A365-A11BA0C33D28}" srcOrd="3" destOrd="0" presId="urn:microsoft.com/office/officeart/2005/8/layout/list1"/>
    <dgm:cxn modelId="{68C0ED82-BD9B-4E96-A887-22EF83892F67}" type="presParOf" srcId="{092016A3-777B-4E3F-A0CB-D02CE8D29560}" destId="{C03F68E2-0365-4521-B311-4357649DD1F9}" srcOrd="4" destOrd="0" presId="urn:microsoft.com/office/officeart/2005/8/layout/list1"/>
    <dgm:cxn modelId="{B4FEBCB4-6E7E-497E-AFB1-BFD558474E70}" type="presParOf" srcId="{C03F68E2-0365-4521-B311-4357649DD1F9}" destId="{A3CA006E-4072-4BF3-8F4A-E10E6AAFBFD8}" srcOrd="0" destOrd="0" presId="urn:microsoft.com/office/officeart/2005/8/layout/list1"/>
    <dgm:cxn modelId="{6C0267BC-70B5-49B5-84DF-D005B64C5E7A}" type="presParOf" srcId="{C03F68E2-0365-4521-B311-4357649DD1F9}" destId="{1F28CF31-E2D5-4B70-81F1-D86CC7F8D95C}" srcOrd="1" destOrd="0" presId="urn:microsoft.com/office/officeart/2005/8/layout/list1"/>
    <dgm:cxn modelId="{F3FDE623-9E45-4C02-ACAF-528B45801EFF}" type="presParOf" srcId="{092016A3-777B-4E3F-A0CB-D02CE8D29560}" destId="{2231C59E-11C9-4834-B47B-1D94D299A954}" srcOrd="5" destOrd="0" presId="urn:microsoft.com/office/officeart/2005/8/layout/list1"/>
    <dgm:cxn modelId="{8AFD2448-7B56-43CB-8214-AC3694AC248F}" type="presParOf" srcId="{092016A3-777B-4E3F-A0CB-D02CE8D29560}" destId="{14EAA573-158C-4515-867B-490342821A81}" srcOrd="6" destOrd="0" presId="urn:microsoft.com/office/officeart/2005/8/layout/list1"/>
    <dgm:cxn modelId="{7F9373C5-D996-4441-9F46-BD2D39CA4D33}" type="presParOf" srcId="{092016A3-777B-4E3F-A0CB-D02CE8D29560}" destId="{728A2235-1121-4510-BD20-56926A3F5125}" srcOrd="7" destOrd="0" presId="urn:microsoft.com/office/officeart/2005/8/layout/list1"/>
    <dgm:cxn modelId="{FD6726DA-3C23-450F-AA29-91811617B5BB}" type="presParOf" srcId="{092016A3-777B-4E3F-A0CB-D02CE8D29560}" destId="{C463C9BA-90DD-44DF-A123-66B98B72A91A}" srcOrd="8" destOrd="0" presId="urn:microsoft.com/office/officeart/2005/8/layout/list1"/>
    <dgm:cxn modelId="{309653AF-1EAA-418E-A0F6-DF577D70E324}" type="presParOf" srcId="{C463C9BA-90DD-44DF-A123-66B98B72A91A}" destId="{8815CB00-765B-4380-AF44-A5D5A71D6F9B}" srcOrd="0" destOrd="0" presId="urn:microsoft.com/office/officeart/2005/8/layout/list1"/>
    <dgm:cxn modelId="{2C750B0F-BD3A-4A9B-A6BB-4A10CE2E3817}" type="presParOf" srcId="{C463C9BA-90DD-44DF-A123-66B98B72A91A}" destId="{342D790A-EE78-46C9-95D7-C560D6E99AA3}" srcOrd="1" destOrd="0" presId="urn:microsoft.com/office/officeart/2005/8/layout/list1"/>
    <dgm:cxn modelId="{76B96F39-5565-4C5B-8259-450CF65DFD31}" type="presParOf" srcId="{092016A3-777B-4E3F-A0CB-D02CE8D29560}" destId="{D9AB5E74-24DC-4810-BD7E-CF3B9CD7A79D}" srcOrd="9" destOrd="0" presId="urn:microsoft.com/office/officeart/2005/8/layout/list1"/>
    <dgm:cxn modelId="{3CA13A5C-14A1-4BDD-ABA2-6E6D8F53CB67}" type="presParOf" srcId="{092016A3-777B-4E3F-A0CB-D02CE8D29560}" destId="{1C2D3B54-D43B-4FE2-83C4-682215A71A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B26FD-7E72-4512-82C9-2BEB9AEC41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1AFEBAE-F7F6-4088-8FDF-70A7A22FE497}">
      <dgm:prSet phldrT="[Testo]" custT="1"/>
      <dgm:spPr>
        <a:solidFill>
          <a:srgbClr val="C6E2E6"/>
        </a:solidFill>
      </dgm:spPr>
      <dgm:t>
        <a:bodyPr/>
        <a:lstStyle/>
        <a:p>
          <a:r>
            <a:rPr lang="it-IT" sz="2000" dirty="0">
              <a:solidFill>
                <a:schemeClr val="tx1"/>
              </a:solidFill>
              <a:highlight>
                <a:srgbClr val="FFFF00"/>
              </a:highlight>
              <a:latin typeface="Helvetica Neue" panose="02000503000000020004"/>
            </a:rPr>
            <a:t>LEARNING OUTCOME 1</a:t>
          </a:r>
        </a:p>
      </dgm:t>
    </dgm:pt>
    <dgm:pt modelId="{8EA00B4A-01E4-4126-B613-D6D824F8CB6C}" type="parTrans" cxnId="{2A36A702-98F0-4D94-B6EC-35B8305B829D}">
      <dgm:prSet/>
      <dgm:spPr/>
      <dgm:t>
        <a:bodyPr/>
        <a:lstStyle/>
        <a:p>
          <a:endParaRPr lang="it-IT"/>
        </a:p>
      </dgm:t>
    </dgm:pt>
    <dgm:pt modelId="{F3682F4C-BC16-4021-93B0-2342CB62407A}" type="sibTrans" cxnId="{2A36A702-98F0-4D94-B6EC-35B8305B829D}">
      <dgm:prSet/>
      <dgm:spPr/>
      <dgm:t>
        <a:bodyPr/>
        <a:lstStyle/>
        <a:p>
          <a:endParaRPr lang="it-IT"/>
        </a:p>
      </dgm:t>
    </dgm:pt>
    <dgm:pt modelId="{9485738D-2344-4F68-83C6-7BD28E4AECE8}">
      <dgm:prSet phldrT="[Testo]" custT="1"/>
      <dgm:spPr>
        <a:solidFill>
          <a:srgbClr val="C6E2E6"/>
        </a:solidFill>
      </dgm:spPr>
      <dgm:t>
        <a:bodyPr/>
        <a:lstStyle/>
        <a:p>
          <a:r>
            <a:rPr lang="it-IT" sz="2000" kern="1200" dirty="0">
              <a:solidFill>
                <a:schemeClr val="tx1"/>
              </a:solidFill>
              <a:highlight>
                <a:srgbClr val="FFFF00"/>
              </a:highlight>
              <a:latin typeface="Helvetica Neue" panose="02000503000000020004"/>
              <a:ea typeface="+mn-ea"/>
              <a:cs typeface="+mn-cs"/>
            </a:rPr>
            <a:t>LEARNING OUTCOME 2</a:t>
          </a:r>
        </a:p>
      </dgm:t>
    </dgm:pt>
    <dgm:pt modelId="{6DC2E024-AC28-476D-B8AB-4106C99687E3}" type="parTrans" cxnId="{5170397D-64E5-4965-8D14-DFBE6B7F86F4}">
      <dgm:prSet/>
      <dgm:spPr/>
      <dgm:t>
        <a:bodyPr/>
        <a:lstStyle/>
        <a:p>
          <a:endParaRPr lang="it-IT"/>
        </a:p>
      </dgm:t>
    </dgm:pt>
    <dgm:pt modelId="{8ED882C9-C699-4347-B9F6-92AF39599349}" type="sibTrans" cxnId="{5170397D-64E5-4965-8D14-DFBE6B7F86F4}">
      <dgm:prSet/>
      <dgm:spPr/>
      <dgm:t>
        <a:bodyPr/>
        <a:lstStyle/>
        <a:p>
          <a:endParaRPr lang="it-IT"/>
        </a:p>
      </dgm:t>
    </dgm:pt>
    <dgm:pt modelId="{5122D336-C248-4431-8A93-98F502EA16AD}">
      <dgm:prSet phldrT="[Testo]" custT="1"/>
      <dgm:spPr>
        <a:solidFill>
          <a:srgbClr val="C6E2E6"/>
        </a:solidFill>
      </dgm:spPr>
      <dgm:t>
        <a:bodyPr/>
        <a:lstStyle/>
        <a:p>
          <a:pPr marL="0" lvl="0" indent="0" algn="l" defTabSz="889000">
            <a:lnSpc>
              <a:spcPct val="90000"/>
            </a:lnSpc>
            <a:spcBef>
              <a:spcPct val="0"/>
            </a:spcBef>
            <a:spcAft>
              <a:spcPct val="35000"/>
            </a:spcAft>
            <a:buNone/>
          </a:pPr>
          <a:r>
            <a:rPr lang="it-IT" sz="2000" kern="1200" dirty="0">
              <a:solidFill>
                <a:schemeClr val="tx1"/>
              </a:solidFill>
              <a:highlight>
                <a:srgbClr val="FFFF00"/>
              </a:highlight>
              <a:latin typeface="Helvetica Neue" panose="02000503000000020004"/>
              <a:ea typeface="+mn-ea"/>
              <a:cs typeface="+mn-cs"/>
            </a:rPr>
            <a:t>LEARNING OUTCOME 3</a:t>
          </a:r>
        </a:p>
      </dgm:t>
    </dgm:pt>
    <dgm:pt modelId="{D45629D5-D4D1-49C5-8D24-438DD0430FDA}" type="parTrans" cxnId="{85B42370-0628-47F1-A543-6624BB25A232}">
      <dgm:prSet/>
      <dgm:spPr/>
      <dgm:t>
        <a:bodyPr/>
        <a:lstStyle/>
        <a:p>
          <a:endParaRPr lang="it-IT"/>
        </a:p>
      </dgm:t>
    </dgm:pt>
    <dgm:pt modelId="{B5CBF9E1-04DF-49BE-9648-41A5D62B61CC}" type="sibTrans" cxnId="{85B42370-0628-47F1-A543-6624BB25A232}">
      <dgm:prSet/>
      <dgm:spPr/>
      <dgm:t>
        <a:bodyPr/>
        <a:lstStyle/>
        <a:p>
          <a:endParaRPr lang="it-IT"/>
        </a:p>
      </dgm:t>
    </dgm:pt>
    <dgm:pt modelId="{F2945991-F63A-4F51-9056-DA4B4159408F}">
      <dgm:prSet custT="1"/>
      <dgm:spPr>
        <a:solidFill>
          <a:srgbClr val="C6E2E6"/>
        </a:solidFill>
      </dgm:spPr>
      <dgm:t>
        <a:bodyPr/>
        <a:lstStyle/>
        <a:p>
          <a:pPr marL="0" lvl="0" indent="0" algn="l" defTabSz="889000">
            <a:lnSpc>
              <a:spcPct val="90000"/>
            </a:lnSpc>
            <a:spcBef>
              <a:spcPct val="0"/>
            </a:spcBef>
            <a:spcAft>
              <a:spcPct val="35000"/>
            </a:spcAft>
            <a:buNone/>
          </a:pPr>
          <a:r>
            <a:rPr lang="it-IT" sz="2000" kern="1200" dirty="0">
              <a:solidFill>
                <a:schemeClr val="tx1"/>
              </a:solidFill>
              <a:highlight>
                <a:srgbClr val="FFFF00"/>
              </a:highlight>
              <a:latin typeface="Helvetica Neue" panose="02000503000000020004"/>
              <a:ea typeface="+mn-ea"/>
              <a:cs typeface="+mn-cs"/>
            </a:rPr>
            <a:t>LEARNING OUTCOME 4</a:t>
          </a:r>
        </a:p>
      </dgm:t>
    </dgm:pt>
    <dgm:pt modelId="{DFEEB245-79C3-4A6F-A73F-372A5FA71BFC}" type="parTrans" cxnId="{CC473850-D61D-45F0-8F86-5FF9C658A368}">
      <dgm:prSet/>
      <dgm:spPr/>
      <dgm:t>
        <a:bodyPr/>
        <a:lstStyle/>
        <a:p>
          <a:endParaRPr lang="it-IT"/>
        </a:p>
      </dgm:t>
    </dgm:pt>
    <dgm:pt modelId="{C0D63030-4938-49FE-BD27-AD472CC3D340}" type="sibTrans" cxnId="{CC473850-D61D-45F0-8F86-5FF9C658A368}">
      <dgm:prSet/>
      <dgm:spPr/>
      <dgm:t>
        <a:bodyPr/>
        <a:lstStyle/>
        <a:p>
          <a:endParaRPr lang="it-IT"/>
        </a:p>
      </dgm:t>
    </dgm:pt>
    <dgm:pt modelId="{092016A3-777B-4E3F-A0CB-D02CE8D29560}" type="pres">
      <dgm:prSet presAssocID="{EE6B26FD-7E72-4512-82C9-2BEB9AEC41C5}" presName="linear" presStyleCnt="0">
        <dgm:presLayoutVars>
          <dgm:dir/>
          <dgm:animLvl val="lvl"/>
          <dgm:resizeHandles val="exact"/>
        </dgm:presLayoutVars>
      </dgm:prSet>
      <dgm:spPr/>
    </dgm:pt>
    <dgm:pt modelId="{17FA64EE-7135-4A9A-BC49-5321BF3E08AC}" type="pres">
      <dgm:prSet presAssocID="{11AFEBAE-F7F6-4088-8FDF-70A7A22FE497}" presName="parentLin" presStyleCnt="0"/>
      <dgm:spPr/>
    </dgm:pt>
    <dgm:pt modelId="{60EC6FFA-38FC-4A01-B2D3-CD20FB545D6A}" type="pres">
      <dgm:prSet presAssocID="{11AFEBAE-F7F6-4088-8FDF-70A7A22FE497}" presName="parentLeftMargin" presStyleLbl="node1" presStyleIdx="0" presStyleCnt="4"/>
      <dgm:spPr/>
    </dgm:pt>
    <dgm:pt modelId="{4309408B-081C-456B-931A-FDEB401EF1CE}" type="pres">
      <dgm:prSet presAssocID="{11AFEBAE-F7F6-4088-8FDF-70A7A22FE497}" presName="parentText" presStyleLbl="node1" presStyleIdx="0" presStyleCnt="4" custLinFactNeighborX="1768" custLinFactNeighborY="2644">
        <dgm:presLayoutVars>
          <dgm:chMax val="0"/>
          <dgm:bulletEnabled val="1"/>
        </dgm:presLayoutVars>
      </dgm:prSet>
      <dgm:spPr/>
    </dgm:pt>
    <dgm:pt modelId="{A661458D-E158-467A-A5B3-464A6519ECBA}" type="pres">
      <dgm:prSet presAssocID="{11AFEBAE-F7F6-4088-8FDF-70A7A22FE497}" presName="negativeSpace" presStyleCnt="0"/>
      <dgm:spPr/>
    </dgm:pt>
    <dgm:pt modelId="{0F8A8597-596B-4D7E-8221-F2912396B7AF}" type="pres">
      <dgm:prSet presAssocID="{11AFEBAE-F7F6-4088-8FDF-70A7A22FE497}" presName="childText" presStyleLbl="conFgAcc1" presStyleIdx="0" presStyleCnt="4" custLinFactNeighborY="-21659">
        <dgm:presLayoutVars>
          <dgm:bulletEnabled val="1"/>
        </dgm:presLayoutVars>
      </dgm:prSet>
      <dgm:spPr>
        <a:ln>
          <a:solidFill>
            <a:srgbClr val="C5E6F1"/>
          </a:solidFill>
        </a:ln>
      </dgm:spPr>
    </dgm:pt>
    <dgm:pt modelId="{FD5AB4EF-C94A-41A8-A365-A11BA0C33D28}" type="pres">
      <dgm:prSet presAssocID="{F3682F4C-BC16-4021-93B0-2342CB62407A}" presName="spaceBetweenRectangles" presStyleCnt="0"/>
      <dgm:spPr/>
    </dgm:pt>
    <dgm:pt modelId="{C03F68E2-0365-4521-B311-4357649DD1F9}" type="pres">
      <dgm:prSet presAssocID="{9485738D-2344-4F68-83C6-7BD28E4AECE8}" presName="parentLin" presStyleCnt="0"/>
      <dgm:spPr/>
    </dgm:pt>
    <dgm:pt modelId="{A3CA006E-4072-4BF3-8F4A-E10E6AAFBFD8}" type="pres">
      <dgm:prSet presAssocID="{9485738D-2344-4F68-83C6-7BD28E4AECE8}" presName="parentLeftMargin" presStyleLbl="node1" presStyleIdx="0" presStyleCnt="4"/>
      <dgm:spPr/>
    </dgm:pt>
    <dgm:pt modelId="{1F28CF31-E2D5-4B70-81F1-D86CC7F8D95C}" type="pres">
      <dgm:prSet presAssocID="{9485738D-2344-4F68-83C6-7BD28E4AECE8}" presName="parentText" presStyleLbl="node1" presStyleIdx="1" presStyleCnt="4">
        <dgm:presLayoutVars>
          <dgm:chMax val="0"/>
          <dgm:bulletEnabled val="1"/>
        </dgm:presLayoutVars>
      </dgm:prSet>
      <dgm:spPr/>
    </dgm:pt>
    <dgm:pt modelId="{2231C59E-11C9-4834-B47B-1D94D299A954}" type="pres">
      <dgm:prSet presAssocID="{9485738D-2344-4F68-83C6-7BD28E4AECE8}" presName="negativeSpace" presStyleCnt="0"/>
      <dgm:spPr/>
    </dgm:pt>
    <dgm:pt modelId="{14EAA573-158C-4515-867B-490342821A81}" type="pres">
      <dgm:prSet presAssocID="{9485738D-2344-4F68-83C6-7BD28E4AECE8}" presName="childText" presStyleLbl="conFgAcc1" presStyleIdx="1" presStyleCnt="4">
        <dgm:presLayoutVars>
          <dgm:bulletEnabled val="1"/>
        </dgm:presLayoutVars>
      </dgm:prSet>
      <dgm:spPr>
        <a:ln>
          <a:solidFill>
            <a:srgbClr val="C5E6F1"/>
          </a:solidFill>
        </a:ln>
      </dgm:spPr>
    </dgm:pt>
    <dgm:pt modelId="{728A2235-1121-4510-BD20-56926A3F5125}" type="pres">
      <dgm:prSet presAssocID="{8ED882C9-C699-4347-B9F6-92AF39599349}" presName="spaceBetweenRectangles" presStyleCnt="0"/>
      <dgm:spPr/>
    </dgm:pt>
    <dgm:pt modelId="{C463C9BA-90DD-44DF-A123-66B98B72A91A}" type="pres">
      <dgm:prSet presAssocID="{5122D336-C248-4431-8A93-98F502EA16AD}" presName="parentLin" presStyleCnt="0"/>
      <dgm:spPr/>
    </dgm:pt>
    <dgm:pt modelId="{8815CB00-765B-4380-AF44-A5D5A71D6F9B}" type="pres">
      <dgm:prSet presAssocID="{5122D336-C248-4431-8A93-98F502EA16AD}" presName="parentLeftMargin" presStyleLbl="node1" presStyleIdx="1" presStyleCnt="4"/>
      <dgm:spPr/>
    </dgm:pt>
    <dgm:pt modelId="{342D790A-EE78-46C9-95D7-C560D6E99AA3}" type="pres">
      <dgm:prSet presAssocID="{5122D336-C248-4431-8A93-98F502EA16AD}" presName="parentText" presStyleLbl="node1" presStyleIdx="2" presStyleCnt="4" custLinFactNeighborX="3380" custLinFactNeighborY="6431">
        <dgm:presLayoutVars>
          <dgm:chMax val="0"/>
          <dgm:bulletEnabled val="1"/>
        </dgm:presLayoutVars>
      </dgm:prSet>
      <dgm:spPr/>
    </dgm:pt>
    <dgm:pt modelId="{D9AB5E74-24DC-4810-BD7E-CF3B9CD7A79D}" type="pres">
      <dgm:prSet presAssocID="{5122D336-C248-4431-8A93-98F502EA16AD}" presName="negativeSpace" presStyleCnt="0"/>
      <dgm:spPr/>
    </dgm:pt>
    <dgm:pt modelId="{1C2D3B54-D43B-4FE2-83C4-682215A71AFA}" type="pres">
      <dgm:prSet presAssocID="{5122D336-C248-4431-8A93-98F502EA16AD}" presName="childText" presStyleLbl="conFgAcc1" presStyleIdx="2" presStyleCnt="4">
        <dgm:presLayoutVars>
          <dgm:bulletEnabled val="1"/>
        </dgm:presLayoutVars>
      </dgm:prSet>
      <dgm:spPr>
        <a:ln>
          <a:solidFill>
            <a:srgbClr val="C5E6F1"/>
          </a:solidFill>
        </a:ln>
      </dgm:spPr>
    </dgm:pt>
    <dgm:pt modelId="{30311213-0F81-49F6-98F0-1AD19866A3EB}" type="pres">
      <dgm:prSet presAssocID="{B5CBF9E1-04DF-49BE-9648-41A5D62B61CC}" presName="spaceBetweenRectangles" presStyleCnt="0"/>
      <dgm:spPr/>
    </dgm:pt>
    <dgm:pt modelId="{13DED1C7-0FBC-4087-831C-BF25018C6EC3}" type="pres">
      <dgm:prSet presAssocID="{F2945991-F63A-4F51-9056-DA4B4159408F}" presName="parentLin" presStyleCnt="0"/>
      <dgm:spPr/>
    </dgm:pt>
    <dgm:pt modelId="{471E64AC-D4E0-47D5-91E7-EBDF4842F4CB}" type="pres">
      <dgm:prSet presAssocID="{F2945991-F63A-4F51-9056-DA4B4159408F}" presName="parentLeftMargin" presStyleLbl="node1" presStyleIdx="2" presStyleCnt="4"/>
      <dgm:spPr/>
    </dgm:pt>
    <dgm:pt modelId="{9E9C8B88-9233-4E99-958E-CBC65C659470}" type="pres">
      <dgm:prSet presAssocID="{F2945991-F63A-4F51-9056-DA4B4159408F}" presName="parentText" presStyleLbl="node1" presStyleIdx="3" presStyleCnt="4">
        <dgm:presLayoutVars>
          <dgm:chMax val="0"/>
          <dgm:bulletEnabled val="1"/>
        </dgm:presLayoutVars>
      </dgm:prSet>
      <dgm:spPr/>
    </dgm:pt>
    <dgm:pt modelId="{76697B02-CC4C-4B57-8DC9-4E3C5D10079B}" type="pres">
      <dgm:prSet presAssocID="{F2945991-F63A-4F51-9056-DA4B4159408F}" presName="negativeSpace" presStyleCnt="0"/>
      <dgm:spPr/>
    </dgm:pt>
    <dgm:pt modelId="{502B840E-C353-45DA-8EA9-7B803D631556}" type="pres">
      <dgm:prSet presAssocID="{F2945991-F63A-4F51-9056-DA4B4159408F}" presName="childText" presStyleLbl="conFgAcc1" presStyleIdx="3" presStyleCnt="4">
        <dgm:presLayoutVars>
          <dgm:bulletEnabled val="1"/>
        </dgm:presLayoutVars>
      </dgm:prSet>
      <dgm:spPr>
        <a:ln>
          <a:solidFill>
            <a:srgbClr val="C5E6F1"/>
          </a:solidFill>
        </a:ln>
      </dgm:spPr>
    </dgm:pt>
  </dgm:ptLst>
  <dgm:cxnLst>
    <dgm:cxn modelId="{2A36A702-98F0-4D94-B6EC-35B8305B829D}" srcId="{EE6B26FD-7E72-4512-82C9-2BEB9AEC41C5}" destId="{11AFEBAE-F7F6-4088-8FDF-70A7A22FE497}" srcOrd="0" destOrd="0" parTransId="{8EA00B4A-01E4-4126-B613-D6D824F8CB6C}" sibTransId="{F3682F4C-BC16-4021-93B0-2342CB62407A}"/>
    <dgm:cxn modelId="{E27A680E-5199-4EA9-836E-2356B25FCF73}" type="presOf" srcId="{11AFEBAE-F7F6-4088-8FDF-70A7A22FE497}" destId="{4309408B-081C-456B-931A-FDEB401EF1CE}" srcOrd="1" destOrd="0" presId="urn:microsoft.com/office/officeart/2005/8/layout/list1"/>
    <dgm:cxn modelId="{B4344328-9169-4E42-A1B9-7FE7B8CA4DAE}" type="presOf" srcId="{5122D336-C248-4431-8A93-98F502EA16AD}" destId="{342D790A-EE78-46C9-95D7-C560D6E99AA3}" srcOrd="1" destOrd="0" presId="urn:microsoft.com/office/officeart/2005/8/layout/list1"/>
    <dgm:cxn modelId="{ECB84245-30BC-4BE2-A791-752F3C436085}" type="presOf" srcId="{9485738D-2344-4F68-83C6-7BD28E4AECE8}" destId="{1F28CF31-E2D5-4B70-81F1-D86CC7F8D95C}" srcOrd="1" destOrd="0" presId="urn:microsoft.com/office/officeart/2005/8/layout/list1"/>
    <dgm:cxn modelId="{35C9FD6C-1856-4A71-A5A4-7007E8815AA4}" type="presOf" srcId="{9485738D-2344-4F68-83C6-7BD28E4AECE8}" destId="{A3CA006E-4072-4BF3-8F4A-E10E6AAFBFD8}" srcOrd="0" destOrd="0" presId="urn:microsoft.com/office/officeart/2005/8/layout/list1"/>
    <dgm:cxn modelId="{85B42370-0628-47F1-A543-6624BB25A232}" srcId="{EE6B26FD-7E72-4512-82C9-2BEB9AEC41C5}" destId="{5122D336-C248-4431-8A93-98F502EA16AD}" srcOrd="2" destOrd="0" parTransId="{D45629D5-D4D1-49C5-8D24-438DD0430FDA}" sibTransId="{B5CBF9E1-04DF-49BE-9648-41A5D62B61CC}"/>
    <dgm:cxn modelId="{CC473850-D61D-45F0-8F86-5FF9C658A368}" srcId="{EE6B26FD-7E72-4512-82C9-2BEB9AEC41C5}" destId="{F2945991-F63A-4F51-9056-DA4B4159408F}" srcOrd="3" destOrd="0" parTransId="{DFEEB245-79C3-4A6F-A73F-372A5FA71BFC}" sibTransId="{C0D63030-4938-49FE-BD27-AD472CC3D340}"/>
    <dgm:cxn modelId="{5170397D-64E5-4965-8D14-DFBE6B7F86F4}" srcId="{EE6B26FD-7E72-4512-82C9-2BEB9AEC41C5}" destId="{9485738D-2344-4F68-83C6-7BD28E4AECE8}" srcOrd="1" destOrd="0" parTransId="{6DC2E024-AC28-476D-B8AB-4106C99687E3}" sibTransId="{8ED882C9-C699-4347-B9F6-92AF39599349}"/>
    <dgm:cxn modelId="{CE664499-C28F-4B9C-BC0A-59CB8B8E73C5}" type="presOf" srcId="{F2945991-F63A-4F51-9056-DA4B4159408F}" destId="{9E9C8B88-9233-4E99-958E-CBC65C659470}" srcOrd="1" destOrd="0" presId="urn:microsoft.com/office/officeart/2005/8/layout/list1"/>
    <dgm:cxn modelId="{5F102FA0-F4C1-4C53-A357-1BE3278C319F}" type="presOf" srcId="{EE6B26FD-7E72-4512-82C9-2BEB9AEC41C5}" destId="{092016A3-777B-4E3F-A0CB-D02CE8D29560}" srcOrd="0" destOrd="0" presId="urn:microsoft.com/office/officeart/2005/8/layout/list1"/>
    <dgm:cxn modelId="{FFAC81A0-E144-47E3-8B84-1CE93A26A7D5}" type="presOf" srcId="{11AFEBAE-F7F6-4088-8FDF-70A7A22FE497}" destId="{60EC6FFA-38FC-4A01-B2D3-CD20FB545D6A}" srcOrd="0" destOrd="0" presId="urn:microsoft.com/office/officeart/2005/8/layout/list1"/>
    <dgm:cxn modelId="{D8F1ACBD-29B3-499F-B8A1-BAFC4D57D2B2}" type="presOf" srcId="{5122D336-C248-4431-8A93-98F502EA16AD}" destId="{8815CB00-765B-4380-AF44-A5D5A71D6F9B}" srcOrd="0" destOrd="0" presId="urn:microsoft.com/office/officeart/2005/8/layout/list1"/>
    <dgm:cxn modelId="{8163A0D8-B404-4DDC-8B4A-D2791853B5F8}" type="presOf" srcId="{F2945991-F63A-4F51-9056-DA4B4159408F}" destId="{471E64AC-D4E0-47D5-91E7-EBDF4842F4CB}" srcOrd="0" destOrd="0" presId="urn:microsoft.com/office/officeart/2005/8/layout/list1"/>
    <dgm:cxn modelId="{FA4321CD-2B2B-469C-B209-BA35AB95871B}" type="presParOf" srcId="{092016A3-777B-4E3F-A0CB-D02CE8D29560}" destId="{17FA64EE-7135-4A9A-BC49-5321BF3E08AC}" srcOrd="0" destOrd="0" presId="urn:microsoft.com/office/officeart/2005/8/layout/list1"/>
    <dgm:cxn modelId="{71044CAA-002B-43D7-9607-53474FE1DD1F}" type="presParOf" srcId="{17FA64EE-7135-4A9A-BC49-5321BF3E08AC}" destId="{60EC6FFA-38FC-4A01-B2D3-CD20FB545D6A}" srcOrd="0" destOrd="0" presId="urn:microsoft.com/office/officeart/2005/8/layout/list1"/>
    <dgm:cxn modelId="{F7DBE9DD-E6D3-4E0A-868E-7C98A29332C4}" type="presParOf" srcId="{17FA64EE-7135-4A9A-BC49-5321BF3E08AC}" destId="{4309408B-081C-456B-931A-FDEB401EF1CE}" srcOrd="1" destOrd="0" presId="urn:microsoft.com/office/officeart/2005/8/layout/list1"/>
    <dgm:cxn modelId="{0828480E-4D12-4701-B935-1964C16C7315}" type="presParOf" srcId="{092016A3-777B-4E3F-A0CB-D02CE8D29560}" destId="{A661458D-E158-467A-A5B3-464A6519ECBA}" srcOrd="1" destOrd="0" presId="urn:microsoft.com/office/officeart/2005/8/layout/list1"/>
    <dgm:cxn modelId="{7045DB43-A8EC-4151-960F-8D844ACBF966}" type="presParOf" srcId="{092016A3-777B-4E3F-A0CB-D02CE8D29560}" destId="{0F8A8597-596B-4D7E-8221-F2912396B7AF}" srcOrd="2" destOrd="0" presId="urn:microsoft.com/office/officeart/2005/8/layout/list1"/>
    <dgm:cxn modelId="{6FCF2F5D-5495-4F3C-88A9-65C3EC43C01D}" type="presParOf" srcId="{092016A3-777B-4E3F-A0CB-D02CE8D29560}" destId="{FD5AB4EF-C94A-41A8-A365-A11BA0C33D28}" srcOrd="3" destOrd="0" presId="urn:microsoft.com/office/officeart/2005/8/layout/list1"/>
    <dgm:cxn modelId="{68C0ED82-BD9B-4E96-A887-22EF83892F67}" type="presParOf" srcId="{092016A3-777B-4E3F-A0CB-D02CE8D29560}" destId="{C03F68E2-0365-4521-B311-4357649DD1F9}" srcOrd="4" destOrd="0" presId="urn:microsoft.com/office/officeart/2005/8/layout/list1"/>
    <dgm:cxn modelId="{B4FEBCB4-6E7E-497E-AFB1-BFD558474E70}" type="presParOf" srcId="{C03F68E2-0365-4521-B311-4357649DD1F9}" destId="{A3CA006E-4072-4BF3-8F4A-E10E6AAFBFD8}" srcOrd="0" destOrd="0" presId="urn:microsoft.com/office/officeart/2005/8/layout/list1"/>
    <dgm:cxn modelId="{6C0267BC-70B5-49B5-84DF-D005B64C5E7A}" type="presParOf" srcId="{C03F68E2-0365-4521-B311-4357649DD1F9}" destId="{1F28CF31-E2D5-4B70-81F1-D86CC7F8D95C}" srcOrd="1" destOrd="0" presId="urn:microsoft.com/office/officeart/2005/8/layout/list1"/>
    <dgm:cxn modelId="{F3FDE623-9E45-4C02-ACAF-528B45801EFF}" type="presParOf" srcId="{092016A3-777B-4E3F-A0CB-D02CE8D29560}" destId="{2231C59E-11C9-4834-B47B-1D94D299A954}" srcOrd="5" destOrd="0" presId="urn:microsoft.com/office/officeart/2005/8/layout/list1"/>
    <dgm:cxn modelId="{8AFD2448-7B56-43CB-8214-AC3694AC248F}" type="presParOf" srcId="{092016A3-777B-4E3F-A0CB-D02CE8D29560}" destId="{14EAA573-158C-4515-867B-490342821A81}" srcOrd="6" destOrd="0" presId="urn:microsoft.com/office/officeart/2005/8/layout/list1"/>
    <dgm:cxn modelId="{7F9373C5-D996-4441-9F46-BD2D39CA4D33}" type="presParOf" srcId="{092016A3-777B-4E3F-A0CB-D02CE8D29560}" destId="{728A2235-1121-4510-BD20-56926A3F5125}" srcOrd="7" destOrd="0" presId="urn:microsoft.com/office/officeart/2005/8/layout/list1"/>
    <dgm:cxn modelId="{FD6726DA-3C23-450F-AA29-91811617B5BB}" type="presParOf" srcId="{092016A3-777B-4E3F-A0CB-D02CE8D29560}" destId="{C463C9BA-90DD-44DF-A123-66B98B72A91A}" srcOrd="8" destOrd="0" presId="urn:microsoft.com/office/officeart/2005/8/layout/list1"/>
    <dgm:cxn modelId="{309653AF-1EAA-418E-A0F6-DF577D70E324}" type="presParOf" srcId="{C463C9BA-90DD-44DF-A123-66B98B72A91A}" destId="{8815CB00-765B-4380-AF44-A5D5A71D6F9B}" srcOrd="0" destOrd="0" presId="urn:microsoft.com/office/officeart/2005/8/layout/list1"/>
    <dgm:cxn modelId="{2C750B0F-BD3A-4A9B-A6BB-4A10CE2E3817}" type="presParOf" srcId="{C463C9BA-90DD-44DF-A123-66B98B72A91A}" destId="{342D790A-EE78-46C9-95D7-C560D6E99AA3}" srcOrd="1" destOrd="0" presId="urn:microsoft.com/office/officeart/2005/8/layout/list1"/>
    <dgm:cxn modelId="{76B96F39-5565-4C5B-8259-450CF65DFD31}" type="presParOf" srcId="{092016A3-777B-4E3F-A0CB-D02CE8D29560}" destId="{D9AB5E74-24DC-4810-BD7E-CF3B9CD7A79D}" srcOrd="9" destOrd="0" presId="urn:microsoft.com/office/officeart/2005/8/layout/list1"/>
    <dgm:cxn modelId="{3CA13A5C-14A1-4BDD-ABA2-6E6D8F53CB67}" type="presParOf" srcId="{092016A3-777B-4E3F-A0CB-D02CE8D29560}" destId="{1C2D3B54-D43B-4FE2-83C4-682215A71AFA}" srcOrd="10" destOrd="0" presId="urn:microsoft.com/office/officeart/2005/8/layout/list1"/>
    <dgm:cxn modelId="{035E14E8-AC28-497E-81AA-50B3E8ADD5F6}" type="presParOf" srcId="{092016A3-777B-4E3F-A0CB-D02CE8D29560}" destId="{30311213-0F81-49F6-98F0-1AD19866A3EB}" srcOrd="11" destOrd="0" presId="urn:microsoft.com/office/officeart/2005/8/layout/list1"/>
    <dgm:cxn modelId="{6E277AA1-04A4-4434-A52E-293866C3B71A}" type="presParOf" srcId="{092016A3-777B-4E3F-A0CB-D02CE8D29560}" destId="{13DED1C7-0FBC-4087-831C-BF25018C6EC3}" srcOrd="12" destOrd="0" presId="urn:microsoft.com/office/officeart/2005/8/layout/list1"/>
    <dgm:cxn modelId="{FF3E1B28-87A4-4C6E-AC98-054DCD65A891}" type="presParOf" srcId="{13DED1C7-0FBC-4087-831C-BF25018C6EC3}" destId="{471E64AC-D4E0-47D5-91E7-EBDF4842F4CB}" srcOrd="0" destOrd="0" presId="urn:microsoft.com/office/officeart/2005/8/layout/list1"/>
    <dgm:cxn modelId="{73CE59BD-727F-4A78-8726-9D79D0BE1D76}" type="presParOf" srcId="{13DED1C7-0FBC-4087-831C-BF25018C6EC3}" destId="{9E9C8B88-9233-4E99-958E-CBC65C659470}" srcOrd="1" destOrd="0" presId="urn:microsoft.com/office/officeart/2005/8/layout/list1"/>
    <dgm:cxn modelId="{7AD3045F-44B7-42A9-83BA-7A9A02551664}" type="presParOf" srcId="{092016A3-777B-4E3F-A0CB-D02CE8D29560}" destId="{76697B02-CC4C-4B57-8DC9-4E3C5D10079B}" srcOrd="13" destOrd="0" presId="urn:microsoft.com/office/officeart/2005/8/layout/list1"/>
    <dgm:cxn modelId="{85C8174D-A33C-46DB-9CCC-F4F63D0B388D}" type="presParOf" srcId="{092016A3-777B-4E3F-A0CB-D02CE8D29560}" destId="{502B840E-C353-45DA-8EA9-7B803D63155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D1134-1FC8-494F-80D1-4AF9CC553BF6}" type="doc">
      <dgm:prSet loTypeId="urn:microsoft.com/office/officeart/2005/8/layout/vList3" loCatId="picture" qsTypeId="urn:microsoft.com/office/officeart/2005/8/quickstyle/simple1" qsCatId="simple" csTypeId="urn:microsoft.com/office/officeart/2005/8/colors/accent1_2" csCatId="accent1" phldr="1"/>
      <dgm:spPr/>
    </dgm:pt>
    <dgm:pt modelId="{21F006FB-3320-4013-BDF9-AFACF4936BAE}">
      <dgm:prSet phldrT="[Testo]"/>
      <dgm:spPr>
        <a:solidFill>
          <a:srgbClr val="C5E6F1"/>
        </a:solidFill>
      </dgm:spPr>
      <dgm:t>
        <a:bodyPr/>
        <a:lstStyle/>
        <a:p>
          <a:pPr algn="l"/>
          <a:r>
            <a:rPr lang="it-IT" b="0" i="0" dirty="0" err="1">
              <a:solidFill>
                <a:schemeClr val="tx1"/>
              </a:solidFill>
              <a:latin typeface="Helvetica Neue" panose="020B0604020202020204" charset="0"/>
              <a:cs typeface="Helvetica Neue" panose="020B0604020202020204" charset="0"/>
            </a:rPr>
            <a:t>Lorem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dolor </a:t>
          </a:r>
          <a:r>
            <a:rPr lang="it-IT" b="0" i="0" dirty="0" err="1">
              <a:solidFill>
                <a:schemeClr val="tx1"/>
              </a:solidFill>
              <a:latin typeface="Helvetica Neue" panose="020B0604020202020204" charset="0"/>
              <a:cs typeface="Helvetica Neue" panose="020B0604020202020204" charset="0"/>
            </a:rPr>
            <a:t>sit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amet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consectetur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adipiscing</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elit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Quisque</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laoreet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euismod</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semper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Nullam</a:t>
          </a:r>
          <a:r>
            <a:rPr lang="it-IT" b="0" i="0" dirty="0">
              <a:solidFill>
                <a:schemeClr val="tx1"/>
              </a:solidFill>
              <a:latin typeface="Helvetica Neue" panose="020B0604020202020204" charset="0"/>
              <a:cs typeface="Helvetica Neue" panose="020B0604020202020204" charset="0"/>
            </a:rPr>
            <a:t> ante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sodales</a:t>
          </a:r>
          <a:r>
            <a:rPr lang="it-IT" b="0" i="0" dirty="0">
              <a:solidFill>
                <a:schemeClr val="tx1"/>
              </a:solidFill>
              <a:latin typeface="Helvetica Neue" panose="020B0604020202020204" charset="0"/>
              <a:cs typeface="Helvetica Neue" panose="020B0604020202020204" charset="0"/>
            </a:rPr>
            <a:t> in </a:t>
          </a:r>
          <a:r>
            <a:rPr lang="it-IT" b="0" i="0" dirty="0" err="1">
              <a:solidFill>
                <a:schemeClr val="tx1"/>
              </a:solidFill>
              <a:latin typeface="Helvetica Neue" panose="020B0604020202020204" charset="0"/>
              <a:cs typeface="Helvetica Neue" panose="020B0604020202020204" charset="0"/>
            </a:rPr>
            <a:t>velit</a:t>
          </a:r>
          <a:r>
            <a:rPr lang="it-IT" b="0" i="0" dirty="0">
              <a:solidFill>
                <a:schemeClr val="tx1"/>
              </a:solidFill>
              <a:latin typeface="Helvetica Neue" panose="020B0604020202020204" charset="0"/>
              <a:cs typeface="Helvetica Neue" panose="020B0604020202020204" charset="0"/>
            </a:rPr>
            <a:t> a, </a:t>
          </a:r>
          <a:r>
            <a:rPr lang="it-IT" b="0" i="0" dirty="0" err="1">
              <a:solidFill>
                <a:schemeClr val="tx1"/>
              </a:solidFill>
              <a:latin typeface="Helvetica Neue" panose="020B0604020202020204" charset="0"/>
              <a:cs typeface="Helvetica Neue" panose="020B0604020202020204" charset="0"/>
            </a:rPr>
            <a:t>faucibus</a:t>
          </a:r>
          <a:r>
            <a:rPr lang="it-IT" b="0" i="0" dirty="0">
              <a:solidFill>
                <a:schemeClr val="tx1"/>
              </a:solidFill>
              <a:latin typeface="Helvetica Neue" panose="020B0604020202020204" charset="0"/>
              <a:cs typeface="Helvetica Neue" panose="020B0604020202020204" charset="0"/>
            </a:rPr>
            <a:t> pulvinar ex. Morbi </a:t>
          </a:r>
          <a:r>
            <a:rPr lang="it-IT" b="0" i="0" dirty="0" err="1">
              <a:solidFill>
                <a:schemeClr val="tx1"/>
              </a:solidFill>
              <a:latin typeface="Helvetica Neue" panose="020B0604020202020204" charset="0"/>
              <a:cs typeface="Helvetica Neue" panose="020B0604020202020204" charset="0"/>
            </a:rPr>
            <a:t>nec</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felis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at</a:t>
          </a:r>
          <a:r>
            <a:rPr lang="it-IT" b="0" i="0" dirty="0">
              <a:solidFill>
                <a:schemeClr val="tx1"/>
              </a:solidFill>
              <a:latin typeface="Helvetica Neue" panose="020B0604020202020204" charset="0"/>
              <a:cs typeface="Helvetica Neue" panose="020B0604020202020204" charset="0"/>
            </a:rPr>
            <a:t> magna </a:t>
          </a:r>
          <a:r>
            <a:rPr lang="it-IT" b="0" i="0" dirty="0" err="1">
              <a:solidFill>
                <a:schemeClr val="tx1"/>
              </a:solidFill>
              <a:latin typeface="Helvetica Neue" panose="020B0604020202020204" charset="0"/>
              <a:cs typeface="Helvetica Neue" panose="020B0604020202020204" charset="0"/>
            </a:rPr>
            <a:t>convallis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ullamcorper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Duis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volutpat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sollicitudin</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condimentum</a:t>
          </a:r>
          <a:r>
            <a:rPr lang="it-IT" b="0" i="0" dirty="0">
              <a:solidFill>
                <a:schemeClr val="tx1"/>
              </a:solidFill>
              <a:latin typeface="Helvetica Neue" panose="020B0604020202020204" charset="0"/>
              <a:cs typeface="Helvetica Neue" panose="020B0604020202020204" charset="0"/>
            </a:rPr>
            <a:t>. </a:t>
          </a:r>
          <a:endParaRPr lang="it-IT" dirty="0">
            <a:solidFill>
              <a:schemeClr val="tx1"/>
            </a:solidFill>
            <a:latin typeface="Helvetica Neue" panose="020B0604020202020204" charset="0"/>
            <a:cs typeface="Helvetica Neue" panose="020B0604020202020204" charset="0"/>
          </a:endParaRPr>
        </a:p>
      </dgm:t>
    </dgm:pt>
    <dgm:pt modelId="{EA11FA23-746F-46BA-9926-297C5A954EC1}" type="parTrans" cxnId="{D565963E-446E-427C-BDEB-16101616F86E}">
      <dgm:prSet/>
      <dgm:spPr/>
      <dgm:t>
        <a:bodyPr/>
        <a:lstStyle/>
        <a:p>
          <a:endParaRPr lang="it-IT"/>
        </a:p>
      </dgm:t>
    </dgm:pt>
    <dgm:pt modelId="{C259C476-0C98-43C1-B488-94FCBA898A2A}" type="sibTrans" cxnId="{D565963E-446E-427C-BDEB-16101616F86E}">
      <dgm:prSet/>
      <dgm:spPr/>
      <dgm:t>
        <a:bodyPr/>
        <a:lstStyle/>
        <a:p>
          <a:endParaRPr lang="it-IT"/>
        </a:p>
      </dgm:t>
    </dgm:pt>
    <dgm:pt modelId="{1B18FC95-5244-4695-8F0C-5F6F832DE448}">
      <dgm:prSet phldrT="[Testo]"/>
      <dgm:spPr>
        <a:solidFill>
          <a:srgbClr val="ECD2A9"/>
        </a:solidFill>
      </dgm:spPr>
      <dgm:t>
        <a:bodyPr/>
        <a:lstStyle/>
        <a:p>
          <a:pPr algn="l"/>
          <a:r>
            <a:rPr lang="it-IT" b="0" i="0" dirty="0" err="1">
              <a:solidFill>
                <a:schemeClr val="tx1"/>
              </a:solidFill>
              <a:latin typeface="Helvetica Neue" panose="020B0604020202020204" charset="0"/>
              <a:cs typeface="Helvetica Neue" panose="020B0604020202020204" charset="0"/>
            </a:rPr>
            <a:t>Lorem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dolor </a:t>
          </a:r>
          <a:r>
            <a:rPr lang="it-IT" b="0" i="0" dirty="0" err="1">
              <a:solidFill>
                <a:schemeClr val="tx1"/>
              </a:solidFill>
              <a:latin typeface="Helvetica Neue" panose="020B0604020202020204" charset="0"/>
              <a:cs typeface="Helvetica Neue" panose="020B0604020202020204" charset="0"/>
            </a:rPr>
            <a:t>sit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amet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consectetur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adipiscing</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elit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Quisque</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laoreet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euismod</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semper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Nullam</a:t>
          </a:r>
          <a:r>
            <a:rPr lang="it-IT" b="0" i="0" dirty="0">
              <a:solidFill>
                <a:schemeClr val="tx1"/>
              </a:solidFill>
              <a:latin typeface="Helvetica Neue" panose="020B0604020202020204" charset="0"/>
              <a:cs typeface="Helvetica Neue" panose="020B0604020202020204" charset="0"/>
            </a:rPr>
            <a:t> ante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sodales</a:t>
          </a:r>
          <a:r>
            <a:rPr lang="it-IT" b="0" i="0" dirty="0">
              <a:solidFill>
                <a:schemeClr val="tx1"/>
              </a:solidFill>
              <a:latin typeface="Helvetica Neue" panose="020B0604020202020204" charset="0"/>
              <a:cs typeface="Helvetica Neue" panose="020B0604020202020204" charset="0"/>
            </a:rPr>
            <a:t> in </a:t>
          </a:r>
          <a:r>
            <a:rPr lang="it-IT" b="0" i="0" dirty="0" err="1">
              <a:solidFill>
                <a:schemeClr val="tx1"/>
              </a:solidFill>
              <a:latin typeface="Helvetica Neue" panose="020B0604020202020204" charset="0"/>
              <a:cs typeface="Helvetica Neue" panose="020B0604020202020204" charset="0"/>
            </a:rPr>
            <a:t>velit</a:t>
          </a:r>
          <a:r>
            <a:rPr lang="it-IT" b="0" i="0" dirty="0">
              <a:solidFill>
                <a:schemeClr val="tx1"/>
              </a:solidFill>
              <a:latin typeface="Helvetica Neue" panose="020B0604020202020204" charset="0"/>
              <a:cs typeface="Helvetica Neue" panose="020B0604020202020204" charset="0"/>
            </a:rPr>
            <a:t> a, </a:t>
          </a:r>
          <a:r>
            <a:rPr lang="it-IT" b="0" i="0" dirty="0" err="1">
              <a:solidFill>
                <a:schemeClr val="tx1"/>
              </a:solidFill>
              <a:latin typeface="Helvetica Neue" panose="020B0604020202020204" charset="0"/>
              <a:cs typeface="Helvetica Neue" panose="020B0604020202020204" charset="0"/>
            </a:rPr>
            <a:t>faucibus</a:t>
          </a:r>
          <a:r>
            <a:rPr lang="it-IT" b="0" i="0" dirty="0">
              <a:solidFill>
                <a:schemeClr val="tx1"/>
              </a:solidFill>
              <a:latin typeface="Helvetica Neue" panose="020B0604020202020204" charset="0"/>
              <a:cs typeface="Helvetica Neue" panose="020B0604020202020204" charset="0"/>
            </a:rPr>
            <a:t> pulvinar ex. Morbi </a:t>
          </a:r>
          <a:r>
            <a:rPr lang="it-IT" b="0" i="0" dirty="0" err="1">
              <a:solidFill>
                <a:schemeClr val="tx1"/>
              </a:solidFill>
              <a:latin typeface="Helvetica Neue" panose="020B0604020202020204" charset="0"/>
              <a:cs typeface="Helvetica Neue" panose="020B0604020202020204" charset="0"/>
            </a:rPr>
            <a:t>nec</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felis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at</a:t>
          </a:r>
          <a:r>
            <a:rPr lang="it-IT" b="0" i="0" dirty="0">
              <a:solidFill>
                <a:schemeClr val="tx1"/>
              </a:solidFill>
              <a:latin typeface="Helvetica Neue" panose="020B0604020202020204" charset="0"/>
              <a:cs typeface="Helvetica Neue" panose="020B0604020202020204" charset="0"/>
            </a:rPr>
            <a:t> magna </a:t>
          </a:r>
          <a:r>
            <a:rPr lang="it-IT" b="0" i="0" dirty="0" err="1">
              <a:solidFill>
                <a:schemeClr val="tx1"/>
              </a:solidFill>
              <a:latin typeface="Helvetica Neue" panose="020B0604020202020204" charset="0"/>
              <a:cs typeface="Helvetica Neue" panose="020B0604020202020204" charset="0"/>
            </a:rPr>
            <a:t>convallis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ullamcorper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Duis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volutpat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sollicitudin</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condimentum</a:t>
          </a:r>
          <a:r>
            <a:rPr lang="it-IT" b="0" i="0" dirty="0">
              <a:latin typeface="Helvetica Neue" panose="020B0604020202020204" charset="0"/>
              <a:cs typeface="Helvetica Neue" panose="020B0604020202020204" charset="0"/>
            </a:rPr>
            <a:t>. </a:t>
          </a:r>
          <a:endParaRPr lang="it-IT" dirty="0"/>
        </a:p>
      </dgm:t>
    </dgm:pt>
    <dgm:pt modelId="{05D932D3-BCC3-4908-BBA4-D1DE5E654CAA}" type="parTrans" cxnId="{1E6D9E62-6763-47C8-BFC4-A5175F9C07C6}">
      <dgm:prSet/>
      <dgm:spPr/>
      <dgm:t>
        <a:bodyPr/>
        <a:lstStyle/>
        <a:p>
          <a:endParaRPr lang="it-IT"/>
        </a:p>
      </dgm:t>
    </dgm:pt>
    <dgm:pt modelId="{9709FA8F-D679-411B-86C6-1796F683D20C}" type="sibTrans" cxnId="{1E6D9E62-6763-47C8-BFC4-A5175F9C07C6}">
      <dgm:prSet/>
      <dgm:spPr/>
      <dgm:t>
        <a:bodyPr/>
        <a:lstStyle/>
        <a:p>
          <a:endParaRPr lang="it-IT"/>
        </a:p>
      </dgm:t>
    </dgm:pt>
    <dgm:pt modelId="{271EF495-9245-44BA-B8D5-414177BE0D22}">
      <dgm:prSet phldrT="[Testo]"/>
      <dgm:spPr>
        <a:solidFill>
          <a:srgbClr val="C5E6F1"/>
        </a:solidFill>
      </dgm:spPr>
      <dgm:t>
        <a:bodyPr/>
        <a:lstStyle/>
        <a:p>
          <a:pPr algn="l"/>
          <a:r>
            <a:rPr lang="it-IT" b="0" i="0" dirty="0" err="1">
              <a:solidFill>
                <a:schemeClr val="tx1"/>
              </a:solidFill>
              <a:latin typeface="Helvetica Neue" panose="020B0604020202020204" charset="0"/>
              <a:cs typeface="Helvetica Neue" panose="020B0604020202020204" charset="0"/>
            </a:rPr>
            <a:t>Lorem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dolor </a:t>
          </a:r>
          <a:r>
            <a:rPr lang="it-IT" b="0" i="0" dirty="0" err="1">
              <a:solidFill>
                <a:schemeClr val="tx1"/>
              </a:solidFill>
              <a:latin typeface="Helvetica Neue" panose="020B0604020202020204" charset="0"/>
              <a:cs typeface="Helvetica Neue" panose="020B0604020202020204" charset="0"/>
            </a:rPr>
            <a:t>sit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amet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consectetur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adipiscing</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elit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Quisque</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laoreet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euismod</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semper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Nullam</a:t>
          </a:r>
          <a:r>
            <a:rPr lang="it-IT" b="0" i="0" dirty="0">
              <a:solidFill>
                <a:schemeClr val="tx1"/>
              </a:solidFill>
              <a:latin typeface="Helvetica Neue" panose="020B0604020202020204" charset="0"/>
              <a:cs typeface="Helvetica Neue" panose="020B0604020202020204" charset="0"/>
            </a:rPr>
            <a:t> ante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sodales</a:t>
          </a:r>
          <a:r>
            <a:rPr lang="it-IT" b="0" i="0" dirty="0">
              <a:solidFill>
                <a:schemeClr val="tx1"/>
              </a:solidFill>
              <a:latin typeface="Helvetica Neue" panose="020B0604020202020204" charset="0"/>
              <a:cs typeface="Helvetica Neue" panose="020B0604020202020204" charset="0"/>
            </a:rPr>
            <a:t> in </a:t>
          </a:r>
          <a:r>
            <a:rPr lang="it-IT" b="0" i="0" dirty="0" err="1">
              <a:solidFill>
                <a:schemeClr val="tx1"/>
              </a:solidFill>
              <a:latin typeface="Helvetica Neue" panose="020B0604020202020204" charset="0"/>
              <a:cs typeface="Helvetica Neue" panose="020B0604020202020204" charset="0"/>
            </a:rPr>
            <a:t>velit</a:t>
          </a:r>
          <a:r>
            <a:rPr lang="it-IT" b="0" i="0" dirty="0">
              <a:solidFill>
                <a:schemeClr val="tx1"/>
              </a:solidFill>
              <a:latin typeface="Helvetica Neue" panose="020B0604020202020204" charset="0"/>
              <a:cs typeface="Helvetica Neue" panose="020B0604020202020204" charset="0"/>
            </a:rPr>
            <a:t> a, </a:t>
          </a:r>
          <a:r>
            <a:rPr lang="it-IT" b="0" i="0" dirty="0" err="1">
              <a:solidFill>
                <a:schemeClr val="tx1"/>
              </a:solidFill>
              <a:latin typeface="Helvetica Neue" panose="020B0604020202020204" charset="0"/>
              <a:cs typeface="Helvetica Neue" panose="020B0604020202020204" charset="0"/>
            </a:rPr>
            <a:t>faucibus</a:t>
          </a:r>
          <a:r>
            <a:rPr lang="it-IT" b="0" i="0" dirty="0">
              <a:solidFill>
                <a:schemeClr val="tx1"/>
              </a:solidFill>
              <a:latin typeface="Helvetica Neue" panose="020B0604020202020204" charset="0"/>
              <a:cs typeface="Helvetica Neue" panose="020B0604020202020204" charset="0"/>
            </a:rPr>
            <a:t> pulvinar ex. Morbi </a:t>
          </a:r>
          <a:r>
            <a:rPr lang="it-IT" b="0" i="0" dirty="0" err="1">
              <a:solidFill>
                <a:schemeClr val="tx1"/>
              </a:solidFill>
              <a:latin typeface="Helvetica Neue" panose="020B0604020202020204" charset="0"/>
              <a:cs typeface="Helvetica Neue" panose="020B0604020202020204" charset="0"/>
            </a:rPr>
            <a:t>nec</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felis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at</a:t>
          </a:r>
          <a:r>
            <a:rPr lang="it-IT" b="0" i="0" dirty="0">
              <a:solidFill>
                <a:schemeClr val="tx1"/>
              </a:solidFill>
              <a:latin typeface="Helvetica Neue" panose="020B0604020202020204" charset="0"/>
              <a:cs typeface="Helvetica Neue" panose="020B0604020202020204" charset="0"/>
            </a:rPr>
            <a:t> magna </a:t>
          </a:r>
          <a:r>
            <a:rPr lang="it-IT" b="0" i="0" dirty="0" err="1">
              <a:solidFill>
                <a:schemeClr val="tx1"/>
              </a:solidFill>
              <a:latin typeface="Helvetica Neue" panose="020B0604020202020204" charset="0"/>
              <a:cs typeface="Helvetica Neue" panose="020B0604020202020204" charset="0"/>
            </a:rPr>
            <a:t>convallis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ullamcorper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Duis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volutpat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sollicitudin</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condimentum</a:t>
          </a:r>
          <a:r>
            <a:rPr lang="it-IT" b="0" i="0" dirty="0">
              <a:latin typeface="Helvetica Neue" panose="020B0604020202020204" charset="0"/>
              <a:cs typeface="Helvetica Neue" panose="020B0604020202020204" charset="0"/>
            </a:rPr>
            <a:t>. </a:t>
          </a:r>
          <a:endParaRPr lang="it-IT" dirty="0"/>
        </a:p>
      </dgm:t>
    </dgm:pt>
    <dgm:pt modelId="{BD243904-D40E-488B-B2AE-D0F9FA02E6DF}" type="parTrans" cxnId="{11C41919-83FE-42D6-8917-4A9FC6F3A2C9}">
      <dgm:prSet/>
      <dgm:spPr/>
      <dgm:t>
        <a:bodyPr/>
        <a:lstStyle/>
        <a:p>
          <a:endParaRPr lang="it-IT"/>
        </a:p>
      </dgm:t>
    </dgm:pt>
    <dgm:pt modelId="{3928C432-B86F-47CF-ABAC-D3CF866EB5F8}" type="sibTrans" cxnId="{11C41919-83FE-42D6-8917-4A9FC6F3A2C9}">
      <dgm:prSet/>
      <dgm:spPr/>
      <dgm:t>
        <a:bodyPr/>
        <a:lstStyle/>
        <a:p>
          <a:endParaRPr lang="it-IT"/>
        </a:p>
      </dgm:t>
    </dgm:pt>
    <dgm:pt modelId="{55F4B0C0-5895-4209-B4DE-D8B4F267C932}" type="pres">
      <dgm:prSet presAssocID="{21AD1134-1FC8-494F-80D1-4AF9CC553BF6}" presName="linearFlow" presStyleCnt="0">
        <dgm:presLayoutVars>
          <dgm:dir/>
          <dgm:resizeHandles val="exact"/>
        </dgm:presLayoutVars>
      </dgm:prSet>
      <dgm:spPr/>
    </dgm:pt>
    <dgm:pt modelId="{ED43DB0E-1135-4614-94E5-EFF2BD3BA3BB}" type="pres">
      <dgm:prSet presAssocID="{21F006FB-3320-4013-BDF9-AFACF4936BAE}" presName="composite" presStyleCnt="0"/>
      <dgm:spPr/>
    </dgm:pt>
    <dgm:pt modelId="{358D243B-C27A-4D5B-9961-E6A2076F421C}" type="pres">
      <dgm:prSet presAssocID="{21F006FB-3320-4013-BDF9-AFACF4936BAE}" presName="imgShp" presStyleLbl="fgImgPlace1" presStyleIdx="0" presStyleCnt="3" custScaleX="75681" custScaleY="89197" custLinFactNeighborX="-747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la con riempimento a tinta unita"/>
        </a:ext>
      </dgm:extLst>
    </dgm:pt>
    <dgm:pt modelId="{C31C5A32-AE9E-44B3-B8D4-DEC9DC7B2FE4}" type="pres">
      <dgm:prSet presAssocID="{21F006FB-3320-4013-BDF9-AFACF4936BAE}" presName="txShp" presStyleLbl="node1" presStyleIdx="0" presStyleCnt="3" custLinFactNeighborX="-1211" custLinFactNeighborY="373">
        <dgm:presLayoutVars>
          <dgm:bulletEnabled val="1"/>
        </dgm:presLayoutVars>
      </dgm:prSet>
      <dgm:spPr/>
    </dgm:pt>
    <dgm:pt modelId="{5A53726C-541D-429A-B8E8-63D7C83CC129}" type="pres">
      <dgm:prSet presAssocID="{C259C476-0C98-43C1-B488-94FCBA898A2A}" presName="spacing" presStyleCnt="0"/>
      <dgm:spPr/>
    </dgm:pt>
    <dgm:pt modelId="{FA7C3356-4369-439E-8200-33D750CB47A0}" type="pres">
      <dgm:prSet presAssocID="{1B18FC95-5244-4695-8F0C-5F6F832DE448}" presName="composite" presStyleCnt="0"/>
      <dgm:spPr/>
    </dgm:pt>
    <dgm:pt modelId="{DDDC56C8-C36D-4497-8F40-4F08A6A34F9F}" type="pres">
      <dgm:prSet presAssocID="{1B18FC95-5244-4695-8F0C-5F6F832DE448}" presName="imgShp" presStyleLbl="fgImgPlace1" presStyleIdx="1" presStyleCnt="3" custLinFactNeighborX="-747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chitettura con riempimento a tinta unita"/>
        </a:ext>
      </dgm:extLst>
    </dgm:pt>
    <dgm:pt modelId="{72D1F1F5-0397-4B99-B16B-1E4EBA2669F6}" type="pres">
      <dgm:prSet presAssocID="{1B18FC95-5244-4695-8F0C-5F6F832DE448}" presName="txShp" presStyleLbl="node1" presStyleIdx="1" presStyleCnt="3" custLinFactNeighborX="-1679" custLinFactNeighborY="1055">
        <dgm:presLayoutVars>
          <dgm:bulletEnabled val="1"/>
        </dgm:presLayoutVars>
      </dgm:prSet>
      <dgm:spPr/>
    </dgm:pt>
    <dgm:pt modelId="{9F14BA41-E023-4075-A03D-F863968C85FB}" type="pres">
      <dgm:prSet presAssocID="{9709FA8F-D679-411B-86C6-1796F683D20C}" presName="spacing" presStyleCnt="0"/>
      <dgm:spPr/>
    </dgm:pt>
    <dgm:pt modelId="{42A81135-BD82-42B1-9866-2CB91605C5BA}" type="pres">
      <dgm:prSet presAssocID="{271EF495-9245-44BA-B8D5-414177BE0D22}" presName="composite" presStyleCnt="0"/>
      <dgm:spPr/>
    </dgm:pt>
    <dgm:pt modelId="{7F6BDD18-2C0B-4411-A470-32EF1C85652B}" type="pres">
      <dgm:prSet presAssocID="{271EF495-9245-44BA-B8D5-414177BE0D22}" presName="imgShp" presStyleLbl="fgImgPlace1" presStyleIdx="2" presStyleCnt="3" custLinFactNeighborX="-7476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lligenza artificiale con riempimento a tinta unita"/>
        </a:ext>
      </dgm:extLst>
    </dgm:pt>
    <dgm:pt modelId="{FD590A6B-8011-4F94-B8D4-12786F70D59F}" type="pres">
      <dgm:prSet presAssocID="{271EF495-9245-44BA-B8D5-414177BE0D22}" presName="txShp" presStyleLbl="node1" presStyleIdx="2" presStyleCnt="3" custLinFactNeighborX="-1876" custLinFactNeighborY="2898">
        <dgm:presLayoutVars>
          <dgm:bulletEnabled val="1"/>
        </dgm:presLayoutVars>
      </dgm:prSet>
      <dgm:spPr/>
    </dgm:pt>
  </dgm:ptLst>
  <dgm:cxnLst>
    <dgm:cxn modelId="{11C41919-83FE-42D6-8917-4A9FC6F3A2C9}" srcId="{21AD1134-1FC8-494F-80D1-4AF9CC553BF6}" destId="{271EF495-9245-44BA-B8D5-414177BE0D22}" srcOrd="2" destOrd="0" parTransId="{BD243904-D40E-488B-B2AE-D0F9FA02E6DF}" sibTransId="{3928C432-B86F-47CF-ABAC-D3CF866EB5F8}"/>
    <dgm:cxn modelId="{24672824-8067-4A35-B656-6C7A62458A23}" type="presOf" srcId="{21F006FB-3320-4013-BDF9-AFACF4936BAE}" destId="{C31C5A32-AE9E-44B3-B8D4-DEC9DC7B2FE4}" srcOrd="0" destOrd="0" presId="urn:microsoft.com/office/officeart/2005/8/layout/vList3"/>
    <dgm:cxn modelId="{D565963E-446E-427C-BDEB-16101616F86E}" srcId="{21AD1134-1FC8-494F-80D1-4AF9CC553BF6}" destId="{21F006FB-3320-4013-BDF9-AFACF4936BAE}" srcOrd="0" destOrd="0" parTransId="{EA11FA23-746F-46BA-9926-297C5A954EC1}" sibTransId="{C259C476-0C98-43C1-B488-94FCBA898A2A}"/>
    <dgm:cxn modelId="{1E6D9E62-6763-47C8-BFC4-A5175F9C07C6}" srcId="{21AD1134-1FC8-494F-80D1-4AF9CC553BF6}" destId="{1B18FC95-5244-4695-8F0C-5F6F832DE448}" srcOrd="1" destOrd="0" parTransId="{05D932D3-BCC3-4908-BBA4-D1DE5E654CAA}" sibTransId="{9709FA8F-D679-411B-86C6-1796F683D20C}"/>
    <dgm:cxn modelId="{AF43174E-92BE-490A-9C80-6E5AEC2EAB2C}" type="presOf" srcId="{1B18FC95-5244-4695-8F0C-5F6F832DE448}" destId="{72D1F1F5-0397-4B99-B16B-1E4EBA2669F6}" srcOrd="0" destOrd="0" presId="urn:microsoft.com/office/officeart/2005/8/layout/vList3"/>
    <dgm:cxn modelId="{DC5D55A3-73C3-4457-B2B5-EAB106709B85}" type="presOf" srcId="{21AD1134-1FC8-494F-80D1-4AF9CC553BF6}" destId="{55F4B0C0-5895-4209-B4DE-D8B4F267C932}" srcOrd="0" destOrd="0" presId="urn:microsoft.com/office/officeart/2005/8/layout/vList3"/>
    <dgm:cxn modelId="{D801CDB2-ADE5-4DE0-B745-1B3A34DBAB82}" type="presOf" srcId="{271EF495-9245-44BA-B8D5-414177BE0D22}" destId="{FD590A6B-8011-4F94-B8D4-12786F70D59F}" srcOrd="0" destOrd="0" presId="urn:microsoft.com/office/officeart/2005/8/layout/vList3"/>
    <dgm:cxn modelId="{0B2C720F-9E5F-4F27-B296-2109AAD88B4F}" type="presParOf" srcId="{55F4B0C0-5895-4209-B4DE-D8B4F267C932}" destId="{ED43DB0E-1135-4614-94E5-EFF2BD3BA3BB}" srcOrd="0" destOrd="0" presId="urn:microsoft.com/office/officeart/2005/8/layout/vList3"/>
    <dgm:cxn modelId="{302152D7-8427-43EC-B945-061514BF4BAC}" type="presParOf" srcId="{ED43DB0E-1135-4614-94E5-EFF2BD3BA3BB}" destId="{358D243B-C27A-4D5B-9961-E6A2076F421C}" srcOrd="0" destOrd="0" presId="urn:microsoft.com/office/officeart/2005/8/layout/vList3"/>
    <dgm:cxn modelId="{8C6CCDA7-2C52-46A4-886F-6836D1319C10}" type="presParOf" srcId="{ED43DB0E-1135-4614-94E5-EFF2BD3BA3BB}" destId="{C31C5A32-AE9E-44B3-B8D4-DEC9DC7B2FE4}" srcOrd="1" destOrd="0" presId="urn:microsoft.com/office/officeart/2005/8/layout/vList3"/>
    <dgm:cxn modelId="{C94B9A44-EED0-49A7-9C9D-5D15E0C4510F}" type="presParOf" srcId="{55F4B0C0-5895-4209-B4DE-D8B4F267C932}" destId="{5A53726C-541D-429A-B8E8-63D7C83CC129}" srcOrd="1" destOrd="0" presId="urn:microsoft.com/office/officeart/2005/8/layout/vList3"/>
    <dgm:cxn modelId="{08AD87BD-4455-4201-BD9B-3E9BE11DB491}" type="presParOf" srcId="{55F4B0C0-5895-4209-B4DE-D8B4F267C932}" destId="{FA7C3356-4369-439E-8200-33D750CB47A0}" srcOrd="2" destOrd="0" presId="urn:microsoft.com/office/officeart/2005/8/layout/vList3"/>
    <dgm:cxn modelId="{3433F93C-D73A-464C-9E05-6620F7DF6A71}" type="presParOf" srcId="{FA7C3356-4369-439E-8200-33D750CB47A0}" destId="{DDDC56C8-C36D-4497-8F40-4F08A6A34F9F}" srcOrd="0" destOrd="0" presId="urn:microsoft.com/office/officeart/2005/8/layout/vList3"/>
    <dgm:cxn modelId="{D9160A13-DB80-435A-8A62-239157349489}" type="presParOf" srcId="{FA7C3356-4369-439E-8200-33D750CB47A0}" destId="{72D1F1F5-0397-4B99-B16B-1E4EBA2669F6}" srcOrd="1" destOrd="0" presId="urn:microsoft.com/office/officeart/2005/8/layout/vList3"/>
    <dgm:cxn modelId="{23D202E4-D44E-48C1-A145-CB15B9A3A331}" type="presParOf" srcId="{55F4B0C0-5895-4209-B4DE-D8B4F267C932}" destId="{9F14BA41-E023-4075-A03D-F863968C85FB}" srcOrd="3" destOrd="0" presId="urn:microsoft.com/office/officeart/2005/8/layout/vList3"/>
    <dgm:cxn modelId="{FEDF6C67-422D-4C13-B9BE-313AC541D93F}" type="presParOf" srcId="{55F4B0C0-5895-4209-B4DE-D8B4F267C932}" destId="{42A81135-BD82-42B1-9866-2CB91605C5BA}" srcOrd="4" destOrd="0" presId="urn:microsoft.com/office/officeart/2005/8/layout/vList3"/>
    <dgm:cxn modelId="{DBB16539-E890-4B34-8B0B-31A0B93C9C54}" type="presParOf" srcId="{42A81135-BD82-42B1-9866-2CB91605C5BA}" destId="{7F6BDD18-2C0B-4411-A470-32EF1C85652B}" srcOrd="0" destOrd="0" presId="urn:microsoft.com/office/officeart/2005/8/layout/vList3"/>
    <dgm:cxn modelId="{A1BE1BFC-F539-4113-A5B7-79D48A2AFF85}" type="presParOf" srcId="{42A81135-BD82-42B1-9866-2CB91605C5BA}" destId="{FD590A6B-8011-4F94-B8D4-12786F70D59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AD1134-1FC8-494F-80D1-4AF9CC553BF6}" type="doc">
      <dgm:prSet loTypeId="urn:microsoft.com/office/officeart/2005/8/layout/vList3" loCatId="picture" qsTypeId="urn:microsoft.com/office/officeart/2005/8/quickstyle/simple1" qsCatId="simple" csTypeId="urn:microsoft.com/office/officeart/2005/8/colors/accent1_2" csCatId="accent1" phldr="1"/>
      <dgm:spPr/>
    </dgm:pt>
    <dgm:pt modelId="{21F006FB-3320-4013-BDF9-AFACF4936BAE}">
      <dgm:prSet phldrT="[Testo]"/>
      <dgm:spPr>
        <a:solidFill>
          <a:srgbClr val="C5E6F1"/>
        </a:solidFill>
      </dgm:spPr>
      <dgm:t>
        <a:bodyPr/>
        <a:lstStyle/>
        <a:p>
          <a:pPr algn="l"/>
          <a:r>
            <a:rPr lang="it-IT" b="0" i="0" dirty="0" err="1">
              <a:solidFill>
                <a:schemeClr val="tx1"/>
              </a:solidFill>
              <a:latin typeface="Helvetica Neue" panose="020B0604020202020204" charset="0"/>
              <a:cs typeface="Helvetica Neue" panose="020B0604020202020204" charset="0"/>
            </a:rPr>
            <a:t>Lorem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dolor </a:t>
          </a:r>
          <a:r>
            <a:rPr lang="it-IT" b="0" i="0" dirty="0" err="1">
              <a:solidFill>
                <a:schemeClr val="tx1"/>
              </a:solidFill>
              <a:latin typeface="Helvetica Neue" panose="020B0604020202020204" charset="0"/>
              <a:cs typeface="Helvetica Neue" panose="020B0604020202020204" charset="0"/>
            </a:rPr>
            <a:t>sit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amet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consectetur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adipiscing</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elit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Quisque</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laoreet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euismod</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semper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Nullam</a:t>
          </a:r>
          <a:r>
            <a:rPr lang="it-IT" b="0" i="0" dirty="0">
              <a:solidFill>
                <a:schemeClr val="tx1"/>
              </a:solidFill>
              <a:latin typeface="Helvetica Neue" panose="020B0604020202020204" charset="0"/>
              <a:cs typeface="Helvetica Neue" panose="020B0604020202020204" charset="0"/>
            </a:rPr>
            <a:t> ante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sodales</a:t>
          </a:r>
          <a:r>
            <a:rPr lang="it-IT" b="0" i="0" dirty="0">
              <a:solidFill>
                <a:schemeClr val="tx1"/>
              </a:solidFill>
              <a:latin typeface="Helvetica Neue" panose="020B0604020202020204" charset="0"/>
              <a:cs typeface="Helvetica Neue" panose="020B0604020202020204" charset="0"/>
            </a:rPr>
            <a:t> in </a:t>
          </a:r>
          <a:r>
            <a:rPr lang="it-IT" b="0" i="0" dirty="0" err="1">
              <a:solidFill>
                <a:schemeClr val="tx1"/>
              </a:solidFill>
              <a:latin typeface="Helvetica Neue" panose="020B0604020202020204" charset="0"/>
              <a:cs typeface="Helvetica Neue" panose="020B0604020202020204" charset="0"/>
            </a:rPr>
            <a:t>velit</a:t>
          </a:r>
          <a:r>
            <a:rPr lang="it-IT" b="0" i="0" dirty="0">
              <a:solidFill>
                <a:schemeClr val="tx1"/>
              </a:solidFill>
              <a:latin typeface="Helvetica Neue" panose="020B0604020202020204" charset="0"/>
              <a:cs typeface="Helvetica Neue" panose="020B0604020202020204" charset="0"/>
            </a:rPr>
            <a:t> a, </a:t>
          </a:r>
          <a:r>
            <a:rPr lang="it-IT" b="0" i="0" dirty="0" err="1">
              <a:solidFill>
                <a:schemeClr val="tx1"/>
              </a:solidFill>
              <a:latin typeface="Helvetica Neue" panose="020B0604020202020204" charset="0"/>
              <a:cs typeface="Helvetica Neue" panose="020B0604020202020204" charset="0"/>
            </a:rPr>
            <a:t>faucibus</a:t>
          </a:r>
          <a:r>
            <a:rPr lang="it-IT" b="0" i="0" dirty="0">
              <a:solidFill>
                <a:schemeClr val="tx1"/>
              </a:solidFill>
              <a:latin typeface="Helvetica Neue" panose="020B0604020202020204" charset="0"/>
              <a:cs typeface="Helvetica Neue" panose="020B0604020202020204" charset="0"/>
            </a:rPr>
            <a:t> pulvinar ex. Morbi </a:t>
          </a:r>
          <a:r>
            <a:rPr lang="it-IT" b="0" i="0" dirty="0" err="1">
              <a:solidFill>
                <a:schemeClr val="tx1"/>
              </a:solidFill>
              <a:latin typeface="Helvetica Neue" panose="020B0604020202020204" charset="0"/>
              <a:cs typeface="Helvetica Neue" panose="020B0604020202020204" charset="0"/>
            </a:rPr>
            <a:t>nec</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felis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at</a:t>
          </a:r>
          <a:r>
            <a:rPr lang="it-IT" b="0" i="0" dirty="0">
              <a:solidFill>
                <a:schemeClr val="tx1"/>
              </a:solidFill>
              <a:latin typeface="Helvetica Neue" panose="020B0604020202020204" charset="0"/>
              <a:cs typeface="Helvetica Neue" panose="020B0604020202020204" charset="0"/>
            </a:rPr>
            <a:t> magna </a:t>
          </a:r>
          <a:r>
            <a:rPr lang="it-IT" b="0" i="0" dirty="0" err="1">
              <a:solidFill>
                <a:schemeClr val="tx1"/>
              </a:solidFill>
              <a:latin typeface="Helvetica Neue" panose="020B0604020202020204" charset="0"/>
              <a:cs typeface="Helvetica Neue" panose="020B0604020202020204" charset="0"/>
            </a:rPr>
            <a:t>convallis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ullamcorper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Duis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volutpat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sollicitudin</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condimentum</a:t>
          </a:r>
          <a:r>
            <a:rPr lang="it-IT" b="0" i="0" dirty="0">
              <a:solidFill>
                <a:schemeClr val="tx1"/>
              </a:solidFill>
              <a:latin typeface="Helvetica Neue" panose="020B0604020202020204" charset="0"/>
              <a:cs typeface="Helvetica Neue" panose="020B0604020202020204" charset="0"/>
            </a:rPr>
            <a:t>. </a:t>
          </a:r>
          <a:endParaRPr lang="it-IT" dirty="0">
            <a:solidFill>
              <a:schemeClr val="tx1"/>
            </a:solidFill>
            <a:latin typeface="Helvetica Neue" panose="020B0604020202020204" charset="0"/>
            <a:cs typeface="Helvetica Neue" panose="020B0604020202020204" charset="0"/>
          </a:endParaRPr>
        </a:p>
      </dgm:t>
    </dgm:pt>
    <dgm:pt modelId="{EA11FA23-746F-46BA-9926-297C5A954EC1}" type="parTrans" cxnId="{D565963E-446E-427C-BDEB-16101616F86E}">
      <dgm:prSet/>
      <dgm:spPr/>
      <dgm:t>
        <a:bodyPr/>
        <a:lstStyle/>
        <a:p>
          <a:endParaRPr lang="it-IT"/>
        </a:p>
      </dgm:t>
    </dgm:pt>
    <dgm:pt modelId="{C259C476-0C98-43C1-B488-94FCBA898A2A}" type="sibTrans" cxnId="{D565963E-446E-427C-BDEB-16101616F86E}">
      <dgm:prSet/>
      <dgm:spPr/>
      <dgm:t>
        <a:bodyPr/>
        <a:lstStyle/>
        <a:p>
          <a:endParaRPr lang="it-IT"/>
        </a:p>
      </dgm:t>
    </dgm:pt>
    <dgm:pt modelId="{1B18FC95-5244-4695-8F0C-5F6F832DE448}">
      <dgm:prSet phldrT="[Testo]"/>
      <dgm:spPr>
        <a:solidFill>
          <a:srgbClr val="ECD2A9"/>
        </a:solidFill>
      </dgm:spPr>
      <dgm:t>
        <a:bodyPr/>
        <a:lstStyle/>
        <a:p>
          <a:pPr algn="l"/>
          <a:r>
            <a:rPr lang="it-IT" b="0" i="0" dirty="0" err="1">
              <a:solidFill>
                <a:schemeClr val="tx1"/>
              </a:solidFill>
              <a:latin typeface="Helvetica Neue" panose="020B0604020202020204" charset="0"/>
              <a:cs typeface="Helvetica Neue" panose="020B0604020202020204" charset="0"/>
            </a:rPr>
            <a:t>Lorem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dolor </a:t>
          </a:r>
          <a:r>
            <a:rPr lang="it-IT" b="0" i="0" dirty="0" err="1">
              <a:solidFill>
                <a:schemeClr val="tx1"/>
              </a:solidFill>
              <a:latin typeface="Helvetica Neue" panose="020B0604020202020204" charset="0"/>
              <a:cs typeface="Helvetica Neue" panose="020B0604020202020204" charset="0"/>
            </a:rPr>
            <a:t>sit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amet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consectetur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adipiscing</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elit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Quisque</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laoreet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euismod</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semper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Nullam</a:t>
          </a:r>
          <a:r>
            <a:rPr lang="it-IT" b="0" i="0" dirty="0">
              <a:solidFill>
                <a:schemeClr val="tx1"/>
              </a:solidFill>
              <a:latin typeface="Helvetica Neue" panose="020B0604020202020204" charset="0"/>
              <a:cs typeface="Helvetica Neue" panose="020B0604020202020204" charset="0"/>
            </a:rPr>
            <a:t> ante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sodales</a:t>
          </a:r>
          <a:r>
            <a:rPr lang="it-IT" b="0" i="0" dirty="0">
              <a:solidFill>
                <a:schemeClr val="tx1"/>
              </a:solidFill>
              <a:latin typeface="Helvetica Neue" panose="020B0604020202020204" charset="0"/>
              <a:cs typeface="Helvetica Neue" panose="020B0604020202020204" charset="0"/>
            </a:rPr>
            <a:t> in </a:t>
          </a:r>
          <a:r>
            <a:rPr lang="it-IT" b="0" i="0" dirty="0" err="1">
              <a:solidFill>
                <a:schemeClr val="tx1"/>
              </a:solidFill>
              <a:latin typeface="Helvetica Neue" panose="020B0604020202020204" charset="0"/>
              <a:cs typeface="Helvetica Neue" panose="020B0604020202020204" charset="0"/>
            </a:rPr>
            <a:t>velit</a:t>
          </a:r>
          <a:r>
            <a:rPr lang="it-IT" b="0" i="0" dirty="0">
              <a:solidFill>
                <a:schemeClr val="tx1"/>
              </a:solidFill>
              <a:latin typeface="Helvetica Neue" panose="020B0604020202020204" charset="0"/>
              <a:cs typeface="Helvetica Neue" panose="020B0604020202020204" charset="0"/>
            </a:rPr>
            <a:t> a, </a:t>
          </a:r>
          <a:r>
            <a:rPr lang="it-IT" b="0" i="0" dirty="0" err="1">
              <a:solidFill>
                <a:schemeClr val="tx1"/>
              </a:solidFill>
              <a:latin typeface="Helvetica Neue" panose="020B0604020202020204" charset="0"/>
              <a:cs typeface="Helvetica Neue" panose="020B0604020202020204" charset="0"/>
            </a:rPr>
            <a:t>faucibus</a:t>
          </a:r>
          <a:r>
            <a:rPr lang="it-IT" b="0" i="0" dirty="0">
              <a:solidFill>
                <a:schemeClr val="tx1"/>
              </a:solidFill>
              <a:latin typeface="Helvetica Neue" panose="020B0604020202020204" charset="0"/>
              <a:cs typeface="Helvetica Neue" panose="020B0604020202020204" charset="0"/>
            </a:rPr>
            <a:t> pulvinar ex. Morbi </a:t>
          </a:r>
          <a:r>
            <a:rPr lang="it-IT" b="0" i="0" dirty="0" err="1">
              <a:solidFill>
                <a:schemeClr val="tx1"/>
              </a:solidFill>
              <a:latin typeface="Helvetica Neue" panose="020B0604020202020204" charset="0"/>
              <a:cs typeface="Helvetica Neue" panose="020B0604020202020204" charset="0"/>
            </a:rPr>
            <a:t>nec</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felis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at</a:t>
          </a:r>
          <a:r>
            <a:rPr lang="it-IT" b="0" i="0" dirty="0">
              <a:solidFill>
                <a:schemeClr val="tx1"/>
              </a:solidFill>
              <a:latin typeface="Helvetica Neue" panose="020B0604020202020204" charset="0"/>
              <a:cs typeface="Helvetica Neue" panose="020B0604020202020204" charset="0"/>
            </a:rPr>
            <a:t> magna </a:t>
          </a:r>
          <a:r>
            <a:rPr lang="it-IT" b="0" i="0" dirty="0" err="1">
              <a:solidFill>
                <a:schemeClr val="tx1"/>
              </a:solidFill>
              <a:latin typeface="Helvetica Neue" panose="020B0604020202020204" charset="0"/>
              <a:cs typeface="Helvetica Neue" panose="020B0604020202020204" charset="0"/>
            </a:rPr>
            <a:t>convallis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ullamcorper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Duis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volutpat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sollicitudin</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condimentum</a:t>
          </a:r>
          <a:r>
            <a:rPr lang="it-IT" b="0" i="0" dirty="0">
              <a:latin typeface="Helvetica Neue" panose="020B0604020202020204" charset="0"/>
              <a:cs typeface="Helvetica Neue" panose="020B0604020202020204" charset="0"/>
            </a:rPr>
            <a:t>. </a:t>
          </a:r>
          <a:endParaRPr lang="it-IT" dirty="0"/>
        </a:p>
      </dgm:t>
    </dgm:pt>
    <dgm:pt modelId="{05D932D3-BCC3-4908-BBA4-D1DE5E654CAA}" type="parTrans" cxnId="{1E6D9E62-6763-47C8-BFC4-A5175F9C07C6}">
      <dgm:prSet/>
      <dgm:spPr/>
      <dgm:t>
        <a:bodyPr/>
        <a:lstStyle/>
        <a:p>
          <a:endParaRPr lang="it-IT"/>
        </a:p>
      </dgm:t>
    </dgm:pt>
    <dgm:pt modelId="{9709FA8F-D679-411B-86C6-1796F683D20C}" type="sibTrans" cxnId="{1E6D9E62-6763-47C8-BFC4-A5175F9C07C6}">
      <dgm:prSet/>
      <dgm:spPr/>
      <dgm:t>
        <a:bodyPr/>
        <a:lstStyle/>
        <a:p>
          <a:endParaRPr lang="it-IT"/>
        </a:p>
      </dgm:t>
    </dgm:pt>
    <dgm:pt modelId="{271EF495-9245-44BA-B8D5-414177BE0D22}">
      <dgm:prSet phldrT="[Testo]"/>
      <dgm:spPr>
        <a:solidFill>
          <a:srgbClr val="C5E6F1"/>
        </a:solidFill>
      </dgm:spPr>
      <dgm:t>
        <a:bodyPr/>
        <a:lstStyle/>
        <a:p>
          <a:pPr algn="l"/>
          <a:r>
            <a:rPr lang="it-IT" b="0" i="0" dirty="0" err="1">
              <a:solidFill>
                <a:schemeClr val="tx1"/>
              </a:solidFill>
              <a:latin typeface="Helvetica Neue" panose="020B0604020202020204" charset="0"/>
              <a:cs typeface="Helvetica Neue" panose="020B0604020202020204" charset="0"/>
            </a:rPr>
            <a:t>Lorem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dolor </a:t>
          </a:r>
          <a:r>
            <a:rPr lang="it-IT" b="0" i="0" dirty="0" err="1">
              <a:solidFill>
                <a:schemeClr val="tx1"/>
              </a:solidFill>
              <a:latin typeface="Helvetica Neue" panose="020B0604020202020204" charset="0"/>
              <a:cs typeface="Helvetica Neue" panose="020B0604020202020204" charset="0"/>
            </a:rPr>
            <a:t>sit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amet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consectetur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adipiscing</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elit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Quisque</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laoreet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euismod</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semper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Nullam</a:t>
          </a:r>
          <a:r>
            <a:rPr lang="it-IT" b="0" i="0" dirty="0">
              <a:solidFill>
                <a:schemeClr val="tx1"/>
              </a:solidFill>
              <a:latin typeface="Helvetica Neue" panose="020B0604020202020204" charset="0"/>
              <a:cs typeface="Helvetica Neue" panose="020B0604020202020204" charset="0"/>
            </a:rPr>
            <a:t> ante </a:t>
          </a:r>
          <a:r>
            <a:rPr lang="it-IT" b="0" i="0" dirty="0" err="1">
              <a:solidFill>
                <a:schemeClr val="tx1"/>
              </a:solidFill>
              <a:latin typeface="Helvetica Neue" panose="020B0604020202020204" charset="0"/>
              <a:cs typeface="Helvetica Neue" panose="020B0604020202020204" charset="0"/>
            </a:rPr>
            <a:t>ipsum</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sodales</a:t>
          </a:r>
          <a:r>
            <a:rPr lang="it-IT" b="0" i="0" dirty="0">
              <a:solidFill>
                <a:schemeClr val="tx1"/>
              </a:solidFill>
              <a:latin typeface="Helvetica Neue" panose="020B0604020202020204" charset="0"/>
              <a:cs typeface="Helvetica Neue" panose="020B0604020202020204" charset="0"/>
            </a:rPr>
            <a:t> in </a:t>
          </a:r>
          <a:r>
            <a:rPr lang="it-IT" b="0" i="0" dirty="0" err="1">
              <a:solidFill>
                <a:schemeClr val="tx1"/>
              </a:solidFill>
              <a:latin typeface="Helvetica Neue" panose="020B0604020202020204" charset="0"/>
              <a:cs typeface="Helvetica Neue" panose="020B0604020202020204" charset="0"/>
            </a:rPr>
            <a:t>velit</a:t>
          </a:r>
          <a:r>
            <a:rPr lang="it-IT" b="0" i="0" dirty="0">
              <a:solidFill>
                <a:schemeClr val="tx1"/>
              </a:solidFill>
              <a:latin typeface="Helvetica Neue" panose="020B0604020202020204" charset="0"/>
              <a:cs typeface="Helvetica Neue" panose="020B0604020202020204" charset="0"/>
            </a:rPr>
            <a:t> a, </a:t>
          </a:r>
          <a:r>
            <a:rPr lang="it-IT" b="0" i="0" dirty="0" err="1">
              <a:solidFill>
                <a:schemeClr val="tx1"/>
              </a:solidFill>
              <a:latin typeface="Helvetica Neue" panose="020B0604020202020204" charset="0"/>
              <a:cs typeface="Helvetica Neue" panose="020B0604020202020204" charset="0"/>
            </a:rPr>
            <a:t>faucibus</a:t>
          </a:r>
          <a:r>
            <a:rPr lang="it-IT" b="0" i="0" dirty="0">
              <a:solidFill>
                <a:schemeClr val="tx1"/>
              </a:solidFill>
              <a:latin typeface="Helvetica Neue" panose="020B0604020202020204" charset="0"/>
              <a:cs typeface="Helvetica Neue" panose="020B0604020202020204" charset="0"/>
            </a:rPr>
            <a:t> pulvinar ex. Morbi </a:t>
          </a:r>
          <a:r>
            <a:rPr lang="it-IT" b="0" i="0" dirty="0" err="1">
              <a:solidFill>
                <a:schemeClr val="tx1"/>
              </a:solidFill>
              <a:latin typeface="Helvetica Neue" panose="020B0604020202020204" charset="0"/>
              <a:cs typeface="Helvetica Neue" panose="020B0604020202020204" charset="0"/>
            </a:rPr>
            <a:t>nec</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felis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at</a:t>
          </a:r>
          <a:r>
            <a:rPr lang="it-IT" b="0" i="0" dirty="0">
              <a:solidFill>
                <a:schemeClr val="tx1"/>
              </a:solidFill>
              <a:latin typeface="Helvetica Neue" panose="020B0604020202020204" charset="0"/>
              <a:cs typeface="Helvetica Neue" panose="020B0604020202020204" charset="0"/>
            </a:rPr>
            <a:t> magna </a:t>
          </a:r>
          <a:r>
            <a:rPr lang="it-IT" b="0" i="0" dirty="0" err="1">
              <a:solidFill>
                <a:schemeClr val="tx1"/>
              </a:solidFill>
              <a:latin typeface="Helvetica Neue" panose="020B0604020202020204" charset="0"/>
              <a:cs typeface="Helvetica Neue" panose="020B0604020202020204" charset="0"/>
            </a:rPr>
            <a:t>convallis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ullamcorper</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Duis</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volutpat</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sollicitudin</a:t>
          </a:r>
          <a:r>
            <a:rPr lang="it-IT" b="0" i="0" dirty="0">
              <a:solidFill>
                <a:schemeClr val="tx1"/>
              </a:solidFill>
              <a:latin typeface="Helvetica Neue" panose="020B0604020202020204" charset="0"/>
              <a:cs typeface="Helvetica Neue" panose="020B0604020202020204" charset="0"/>
            </a:rPr>
            <a:t> </a:t>
          </a:r>
          <a:r>
            <a:rPr lang="it-IT" b="0" i="0" dirty="0" err="1">
              <a:solidFill>
                <a:schemeClr val="tx1"/>
              </a:solidFill>
              <a:latin typeface="Helvetica Neue" panose="020B0604020202020204" charset="0"/>
              <a:cs typeface="Helvetica Neue" panose="020B0604020202020204" charset="0"/>
            </a:rPr>
            <a:t>condimentum</a:t>
          </a:r>
          <a:r>
            <a:rPr lang="it-IT" b="0" i="0" dirty="0">
              <a:latin typeface="Helvetica Neue" panose="020B0604020202020204" charset="0"/>
              <a:cs typeface="Helvetica Neue" panose="020B0604020202020204" charset="0"/>
            </a:rPr>
            <a:t>. </a:t>
          </a:r>
          <a:endParaRPr lang="it-IT" dirty="0"/>
        </a:p>
      </dgm:t>
    </dgm:pt>
    <dgm:pt modelId="{BD243904-D40E-488B-B2AE-D0F9FA02E6DF}" type="parTrans" cxnId="{11C41919-83FE-42D6-8917-4A9FC6F3A2C9}">
      <dgm:prSet/>
      <dgm:spPr/>
      <dgm:t>
        <a:bodyPr/>
        <a:lstStyle/>
        <a:p>
          <a:endParaRPr lang="it-IT"/>
        </a:p>
      </dgm:t>
    </dgm:pt>
    <dgm:pt modelId="{3928C432-B86F-47CF-ABAC-D3CF866EB5F8}" type="sibTrans" cxnId="{11C41919-83FE-42D6-8917-4A9FC6F3A2C9}">
      <dgm:prSet/>
      <dgm:spPr/>
      <dgm:t>
        <a:bodyPr/>
        <a:lstStyle/>
        <a:p>
          <a:endParaRPr lang="it-IT"/>
        </a:p>
      </dgm:t>
    </dgm:pt>
    <dgm:pt modelId="{55F4B0C0-5895-4209-B4DE-D8B4F267C932}" type="pres">
      <dgm:prSet presAssocID="{21AD1134-1FC8-494F-80D1-4AF9CC553BF6}" presName="linearFlow" presStyleCnt="0">
        <dgm:presLayoutVars>
          <dgm:dir/>
          <dgm:resizeHandles val="exact"/>
        </dgm:presLayoutVars>
      </dgm:prSet>
      <dgm:spPr/>
    </dgm:pt>
    <dgm:pt modelId="{ED43DB0E-1135-4614-94E5-EFF2BD3BA3BB}" type="pres">
      <dgm:prSet presAssocID="{21F006FB-3320-4013-BDF9-AFACF4936BAE}" presName="composite" presStyleCnt="0"/>
      <dgm:spPr/>
    </dgm:pt>
    <dgm:pt modelId="{358D243B-C27A-4D5B-9961-E6A2076F421C}" type="pres">
      <dgm:prSet presAssocID="{21F006FB-3320-4013-BDF9-AFACF4936BAE}" presName="imgShp" presStyleLbl="fgImgPlace1" presStyleIdx="0" presStyleCnt="3" custScaleX="75681" custScaleY="89197" custLinFactNeighborX="-747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ula con riempimento a tinta unita"/>
        </a:ext>
      </dgm:extLst>
    </dgm:pt>
    <dgm:pt modelId="{C31C5A32-AE9E-44B3-B8D4-DEC9DC7B2FE4}" type="pres">
      <dgm:prSet presAssocID="{21F006FB-3320-4013-BDF9-AFACF4936BAE}" presName="txShp" presStyleLbl="node1" presStyleIdx="0" presStyleCnt="3" custLinFactNeighborX="-1211" custLinFactNeighborY="373">
        <dgm:presLayoutVars>
          <dgm:bulletEnabled val="1"/>
        </dgm:presLayoutVars>
      </dgm:prSet>
      <dgm:spPr/>
    </dgm:pt>
    <dgm:pt modelId="{5A53726C-541D-429A-B8E8-63D7C83CC129}" type="pres">
      <dgm:prSet presAssocID="{C259C476-0C98-43C1-B488-94FCBA898A2A}" presName="spacing" presStyleCnt="0"/>
      <dgm:spPr/>
    </dgm:pt>
    <dgm:pt modelId="{FA7C3356-4369-439E-8200-33D750CB47A0}" type="pres">
      <dgm:prSet presAssocID="{1B18FC95-5244-4695-8F0C-5F6F832DE448}" presName="composite" presStyleCnt="0"/>
      <dgm:spPr/>
    </dgm:pt>
    <dgm:pt modelId="{DDDC56C8-C36D-4497-8F40-4F08A6A34F9F}" type="pres">
      <dgm:prSet presAssocID="{1B18FC95-5244-4695-8F0C-5F6F832DE448}" presName="imgShp" presStyleLbl="fgImgPlace1" presStyleIdx="1" presStyleCnt="3" custLinFactNeighborX="-747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chitettura con riempimento a tinta unita"/>
        </a:ext>
      </dgm:extLst>
    </dgm:pt>
    <dgm:pt modelId="{72D1F1F5-0397-4B99-B16B-1E4EBA2669F6}" type="pres">
      <dgm:prSet presAssocID="{1B18FC95-5244-4695-8F0C-5F6F832DE448}" presName="txShp" presStyleLbl="node1" presStyleIdx="1" presStyleCnt="3" custLinFactNeighborX="-1679" custLinFactNeighborY="1055">
        <dgm:presLayoutVars>
          <dgm:bulletEnabled val="1"/>
        </dgm:presLayoutVars>
      </dgm:prSet>
      <dgm:spPr/>
    </dgm:pt>
    <dgm:pt modelId="{9F14BA41-E023-4075-A03D-F863968C85FB}" type="pres">
      <dgm:prSet presAssocID="{9709FA8F-D679-411B-86C6-1796F683D20C}" presName="spacing" presStyleCnt="0"/>
      <dgm:spPr/>
    </dgm:pt>
    <dgm:pt modelId="{42A81135-BD82-42B1-9866-2CB91605C5BA}" type="pres">
      <dgm:prSet presAssocID="{271EF495-9245-44BA-B8D5-414177BE0D22}" presName="composite" presStyleCnt="0"/>
      <dgm:spPr/>
    </dgm:pt>
    <dgm:pt modelId="{7F6BDD18-2C0B-4411-A470-32EF1C85652B}" type="pres">
      <dgm:prSet presAssocID="{271EF495-9245-44BA-B8D5-414177BE0D22}" presName="imgShp" presStyleLbl="fgImgPlace1" presStyleIdx="2" presStyleCnt="3" custLinFactNeighborX="-7476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lligenza artificiale con riempimento a tinta unita"/>
        </a:ext>
      </dgm:extLst>
    </dgm:pt>
    <dgm:pt modelId="{FD590A6B-8011-4F94-B8D4-12786F70D59F}" type="pres">
      <dgm:prSet presAssocID="{271EF495-9245-44BA-B8D5-414177BE0D22}" presName="txShp" presStyleLbl="node1" presStyleIdx="2" presStyleCnt="3" custLinFactNeighborX="-1876" custLinFactNeighborY="2898">
        <dgm:presLayoutVars>
          <dgm:bulletEnabled val="1"/>
        </dgm:presLayoutVars>
      </dgm:prSet>
      <dgm:spPr/>
    </dgm:pt>
  </dgm:ptLst>
  <dgm:cxnLst>
    <dgm:cxn modelId="{11C41919-83FE-42D6-8917-4A9FC6F3A2C9}" srcId="{21AD1134-1FC8-494F-80D1-4AF9CC553BF6}" destId="{271EF495-9245-44BA-B8D5-414177BE0D22}" srcOrd="2" destOrd="0" parTransId="{BD243904-D40E-488B-B2AE-D0F9FA02E6DF}" sibTransId="{3928C432-B86F-47CF-ABAC-D3CF866EB5F8}"/>
    <dgm:cxn modelId="{24672824-8067-4A35-B656-6C7A62458A23}" type="presOf" srcId="{21F006FB-3320-4013-BDF9-AFACF4936BAE}" destId="{C31C5A32-AE9E-44B3-B8D4-DEC9DC7B2FE4}" srcOrd="0" destOrd="0" presId="urn:microsoft.com/office/officeart/2005/8/layout/vList3"/>
    <dgm:cxn modelId="{D565963E-446E-427C-BDEB-16101616F86E}" srcId="{21AD1134-1FC8-494F-80D1-4AF9CC553BF6}" destId="{21F006FB-3320-4013-BDF9-AFACF4936BAE}" srcOrd="0" destOrd="0" parTransId="{EA11FA23-746F-46BA-9926-297C5A954EC1}" sibTransId="{C259C476-0C98-43C1-B488-94FCBA898A2A}"/>
    <dgm:cxn modelId="{1E6D9E62-6763-47C8-BFC4-A5175F9C07C6}" srcId="{21AD1134-1FC8-494F-80D1-4AF9CC553BF6}" destId="{1B18FC95-5244-4695-8F0C-5F6F832DE448}" srcOrd="1" destOrd="0" parTransId="{05D932D3-BCC3-4908-BBA4-D1DE5E654CAA}" sibTransId="{9709FA8F-D679-411B-86C6-1796F683D20C}"/>
    <dgm:cxn modelId="{AF43174E-92BE-490A-9C80-6E5AEC2EAB2C}" type="presOf" srcId="{1B18FC95-5244-4695-8F0C-5F6F832DE448}" destId="{72D1F1F5-0397-4B99-B16B-1E4EBA2669F6}" srcOrd="0" destOrd="0" presId="urn:microsoft.com/office/officeart/2005/8/layout/vList3"/>
    <dgm:cxn modelId="{DC5D55A3-73C3-4457-B2B5-EAB106709B85}" type="presOf" srcId="{21AD1134-1FC8-494F-80D1-4AF9CC553BF6}" destId="{55F4B0C0-5895-4209-B4DE-D8B4F267C932}" srcOrd="0" destOrd="0" presId="urn:microsoft.com/office/officeart/2005/8/layout/vList3"/>
    <dgm:cxn modelId="{D801CDB2-ADE5-4DE0-B745-1B3A34DBAB82}" type="presOf" srcId="{271EF495-9245-44BA-B8D5-414177BE0D22}" destId="{FD590A6B-8011-4F94-B8D4-12786F70D59F}" srcOrd="0" destOrd="0" presId="urn:microsoft.com/office/officeart/2005/8/layout/vList3"/>
    <dgm:cxn modelId="{0B2C720F-9E5F-4F27-B296-2109AAD88B4F}" type="presParOf" srcId="{55F4B0C0-5895-4209-B4DE-D8B4F267C932}" destId="{ED43DB0E-1135-4614-94E5-EFF2BD3BA3BB}" srcOrd="0" destOrd="0" presId="urn:microsoft.com/office/officeart/2005/8/layout/vList3"/>
    <dgm:cxn modelId="{302152D7-8427-43EC-B945-061514BF4BAC}" type="presParOf" srcId="{ED43DB0E-1135-4614-94E5-EFF2BD3BA3BB}" destId="{358D243B-C27A-4D5B-9961-E6A2076F421C}" srcOrd="0" destOrd="0" presId="urn:microsoft.com/office/officeart/2005/8/layout/vList3"/>
    <dgm:cxn modelId="{8C6CCDA7-2C52-46A4-886F-6836D1319C10}" type="presParOf" srcId="{ED43DB0E-1135-4614-94E5-EFF2BD3BA3BB}" destId="{C31C5A32-AE9E-44B3-B8D4-DEC9DC7B2FE4}" srcOrd="1" destOrd="0" presId="urn:microsoft.com/office/officeart/2005/8/layout/vList3"/>
    <dgm:cxn modelId="{C94B9A44-EED0-49A7-9C9D-5D15E0C4510F}" type="presParOf" srcId="{55F4B0C0-5895-4209-B4DE-D8B4F267C932}" destId="{5A53726C-541D-429A-B8E8-63D7C83CC129}" srcOrd="1" destOrd="0" presId="urn:microsoft.com/office/officeart/2005/8/layout/vList3"/>
    <dgm:cxn modelId="{08AD87BD-4455-4201-BD9B-3E9BE11DB491}" type="presParOf" srcId="{55F4B0C0-5895-4209-B4DE-D8B4F267C932}" destId="{FA7C3356-4369-439E-8200-33D750CB47A0}" srcOrd="2" destOrd="0" presId="urn:microsoft.com/office/officeart/2005/8/layout/vList3"/>
    <dgm:cxn modelId="{3433F93C-D73A-464C-9E05-6620F7DF6A71}" type="presParOf" srcId="{FA7C3356-4369-439E-8200-33D750CB47A0}" destId="{DDDC56C8-C36D-4497-8F40-4F08A6A34F9F}" srcOrd="0" destOrd="0" presId="urn:microsoft.com/office/officeart/2005/8/layout/vList3"/>
    <dgm:cxn modelId="{D9160A13-DB80-435A-8A62-239157349489}" type="presParOf" srcId="{FA7C3356-4369-439E-8200-33D750CB47A0}" destId="{72D1F1F5-0397-4B99-B16B-1E4EBA2669F6}" srcOrd="1" destOrd="0" presId="urn:microsoft.com/office/officeart/2005/8/layout/vList3"/>
    <dgm:cxn modelId="{23D202E4-D44E-48C1-A145-CB15B9A3A331}" type="presParOf" srcId="{55F4B0C0-5895-4209-B4DE-D8B4F267C932}" destId="{9F14BA41-E023-4075-A03D-F863968C85FB}" srcOrd="3" destOrd="0" presId="urn:microsoft.com/office/officeart/2005/8/layout/vList3"/>
    <dgm:cxn modelId="{FEDF6C67-422D-4C13-B9BE-313AC541D93F}" type="presParOf" srcId="{55F4B0C0-5895-4209-B4DE-D8B4F267C932}" destId="{42A81135-BD82-42B1-9866-2CB91605C5BA}" srcOrd="4" destOrd="0" presId="urn:microsoft.com/office/officeart/2005/8/layout/vList3"/>
    <dgm:cxn modelId="{DBB16539-E890-4B34-8B0B-31A0B93C9C54}" type="presParOf" srcId="{42A81135-BD82-42B1-9866-2CB91605C5BA}" destId="{7F6BDD18-2C0B-4411-A470-32EF1C85652B}" srcOrd="0" destOrd="0" presId="urn:microsoft.com/office/officeart/2005/8/layout/vList3"/>
    <dgm:cxn modelId="{A1BE1BFC-F539-4113-A5B7-79D48A2AFF85}" type="presParOf" srcId="{42A81135-BD82-42B1-9866-2CB91605C5BA}" destId="{FD590A6B-8011-4F94-B8D4-12786F70D59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AD1134-1FC8-494F-80D1-4AF9CC553BF6}" type="doc">
      <dgm:prSet loTypeId="urn:microsoft.com/office/officeart/2005/8/layout/vList3" loCatId="picture" qsTypeId="urn:microsoft.com/office/officeart/2005/8/quickstyle/simple1" qsCatId="simple" csTypeId="urn:microsoft.com/office/officeart/2005/8/colors/accent1_2" csCatId="accent1" phldr="1"/>
      <dgm:spPr/>
    </dgm:pt>
    <dgm:pt modelId="{21F006FB-3320-4013-BDF9-AFACF4936BAE}">
      <dgm:prSet phldrT="[Testo]" custT="1"/>
      <dgm:spPr>
        <a:solidFill>
          <a:srgbClr val="C5E6F1"/>
        </a:solidFill>
      </dgm:spPr>
      <dgm:t>
        <a:bodyPr/>
        <a:lstStyle/>
        <a:p>
          <a:pPr algn="l"/>
          <a:r>
            <a:rPr lang="it-IT" sz="1800" b="1" i="0" dirty="0">
              <a:solidFill>
                <a:schemeClr val="tx1"/>
              </a:solidFill>
              <a:latin typeface="Helvetica Neue" panose="020B0604020202020204" charset="0"/>
              <a:cs typeface="Helvetica Neue" panose="020B0604020202020204" charset="0"/>
            </a:rPr>
            <a:t>Project </a:t>
          </a:r>
          <a:r>
            <a:rPr lang="it-IT" sz="1800" b="1" i="0" dirty="0" err="1">
              <a:solidFill>
                <a:schemeClr val="tx1"/>
              </a:solidFill>
              <a:latin typeface="Helvetica Neue" panose="020B0604020202020204" charset="0"/>
              <a:cs typeface="Helvetica Neue" panose="020B0604020202020204" charset="0"/>
            </a:rPr>
            <a:t>Contacts</a:t>
          </a:r>
          <a:r>
            <a:rPr lang="it-IT" sz="1800" b="1" i="0" dirty="0">
              <a:solidFill>
                <a:schemeClr val="tx1"/>
              </a:solidFill>
              <a:latin typeface="Helvetica Neue" panose="020B0604020202020204" charset="0"/>
              <a:cs typeface="Helvetica Neue" panose="020B0604020202020204" charset="0"/>
            </a:rPr>
            <a:t>:</a:t>
          </a:r>
        </a:p>
        <a:p>
          <a:pPr algn="l"/>
          <a:endParaRPr lang="it-IT" sz="1800" b="1" i="0" dirty="0">
            <a:solidFill>
              <a:schemeClr val="tx1"/>
            </a:solidFill>
            <a:latin typeface="Helvetica Neue" panose="020B0604020202020204" charset="0"/>
            <a:cs typeface="Helvetica Neue" panose="020B0604020202020204" charset="0"/>
          </a:endParaRPr>
        </a:p>
        <a:p>
          <a:pPr algn="l"/>
          <a:r>
            <a:rPr lang="en-US" sz="1800" dirty="0">
              <a:hlinkClick xmlns:r="http://schemas.openxmlformats.org/officeDocument/2006/relationships" r:id="rId1"/>
            </a:rPr>
            <a:t>lifebewooden@unige.it</a:t>
          </a:r>
          <a:endParaRPr lang="en-US" sz="1800" dirty="0"/>
        </a:p>
        <a:p>
          <a:pPr algn="l"/>
          <a:r>
            <a:rPr lang="it-IT" sz="1800" b="1"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hlinkClick xmlns:r="http://schemas.openxmlformats.org/officeDocument/2006/relationships" r:id="rId2">
                <a:extLst>
                  <a:ext uri="{A12FA001-AC4F-418D-AE19-62706E023703}">
                    <ahyp:hlinkClr xmlns:ahyp="http://schemas.microsoft.com/office/drawing/2018/hyperlinkcolor" val="tx"/>
                  </a:ext>
                </a:extLst>
              </a:hlinkClick>
            </a:rPr>
            <a:t>https://lifebewooden.unige.it</a:t>
          </a:r>
          <a:endParaRPr lang="it-IT" sz="1800" b="1" i="0" dirty="0">
            <a:solidFill>
              <a:schemeClr val="tx1"/>
            </a:solidFill>
            <a:latin typeface="Helvetica Neue" panose="020B0604020202020204" charset="0"/>
            <a:cs typeface="Helvetica Neue" panose="020B0604020202020204" charset="0"/>
          </a:endParaRPr>
        </a:p>
      </dgm:t>
    </dgm:pt>
    <dgm:pt modelId="{EA11FA23-746F-46BA-9926-297C5A954EC1}" type="parTrans" cxnId="{D565963E-446E-427C-BDEB-16101616F86E}">
      <dgm:prSet/>
      <dgm:spPr/>
      <dgm:t>
        <a:bodyPr/>
        <a:lstStyle/>
        <a:p>
          <a:endParaRPr lang="it-IT" sz="1800"/>
        </a:p>
      </dgm:t>
    </dgm:pt>
    <dgm:pt modelId="{C259C476-0C98-43C1-B488-94FCBA898A2A}" type="sibTrans" cxnId="{D565963E-446E-427C-BDEB-16101616F86E}">
      <dgm:prSet/>
      <dgm:spPr/>
      <dgm:t>
        <a:bodyPr/>
        <a:lstStyle/>
        <a:p>
          <a:endParaRPr lang="it-IT" sz="1800"/>
        </a:p>
      </dgm:t>
    </dgm:pt>
    <dgm:pt modelId="{55F4B0C0-5895-4209-B4DE-D8B4F267C932}" type="pres">
      <dgm:prSet presAssocID="{21AD1134-1FC8-494F-80D1-4AF9CC553BF6}" presName="linearFlow" presStyleCnt="0">
        <dgm:presLayoutVars>
          <dgm:dir/>
          <dgm:resizeHandles val="exact"/>
        </dgm:presLayoutVars>
      </dgm:prSet>
      <dgm:spPr/>
    </dgm:pt>
    <dgm:pt modelId="{ED43DB0E-1135-4614-94E5-EFF2BD3BA3BB}" type="pres">
      <dgm:prSet presAssocID="{21F006FB-3320-4013-BDF9-AFACF4936BAE}" presName="composite" presStyleCnt="0"/>
      <dgm:spPr/>
    </dgm:pt>
    <dgm:pt modelId="{358D243B-C27A-4D5B-9961-E6A2076F421C}" type="pres">
      <dgm:prSet presAssocID="{21F006FB-3320-4013-BDF9-AFACF4936BAE}" presName="imgShp" presStyleLbl="fgImgPlace1" presStyleIdx="0" presStyleCnt="1" custScaleX="59872" custScaleY="70566" custLinFactNeighborX="-58758" custLinFactNeighborY="-206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000" r="-9000"/>
          </a:stretch>
        </a:blipFill>
      </dgm:spPr>
      <dgm:extLst>
        <a:ext uri="{E40237B7-FDA0-4F09-8148-C483321AD2D9}">
          <dgm14:cNvPr xmlns:dgm14="http://schemas.microsoft.com/office/drawing/2010/diagram" id="0" name="" descr="Posta elettronica contorno"/>
        </a:ext>
      </dgm:extLst>
    </dgm:pt>
    <dgm:pt modelId="{C31C5A32-AE9E-44B3-B8D4-DEC9DC7B2FE4}" type="pres">
      <dgm:prSet presAssocID="{21F006FB-3320-4013-BDF9-AFACF4936BAE}" presName="txShp" presStyleLbl="node1" presStyleIdx="0" presStyleCnt="1" custScaleX="111670" custScaleY="57562" custLinFactNeighborX="11899" custLinFactNeighborY="-979">
        <dgm:presLayoutVars>
          <dgm:bulletEnabled val="1"/>
        </dgm:presLayoutVars>
      </dgm:prSet>
      <dgm:spPr/>
    </dgm:pt>
  </dgm:ptLst>
  <dgm:cxnLst>
    <dgm:cxn modelId="{24672824-8067-4A35-B656-6C7A62458A23}" type="presOf" srcId="{21F006FB-3320-4013-BDF9-AFACF4936BAE}" destId="{C31C5A32-AE9E-44B3-B8D4-DEC9DC7B2FE4}" srcOrd="0" destOrd="0" presId="urn:microsoft.com/office/officeart/2005/8/layout/vList3"/>
    <dgm:cxn modelId="{D565963E-446E-427C-BDEB-16101616F86E}" srcId="{21AD1134-1FC8-494F-80D1-4AF9CC553BF6}" destId="{21F006FB-3320-4013-BDF9-AFACF4936BAE}" srcOrd="0" destOrd="0" parTransId="{EA11FA23-746F-46BA-9926-297C5A954EC1}" sibTransId="{C259C476-0C98-43C1-B488-94FCBA898A2A}"/>
    <dgm:cxn modelId="{DC5D55A3-73C3-4457-B2B5-EAB106709B85}" type="presOf" srcId="{21AD1134-1FC8-494F-80D1-4AF9CC553BF6}" destId="{55F4B0C0-5895-4209-B4DE-D8B4F267C932}" srcOrd="0" destOrd="0" presId="urn:microsoft.com/office/officeart/2005/8/layout/vList3"/>
    <dgm:cxn modelId="{0B2C720F-9E5F-4F27-B296-2109AAD88B4F}" type="presParOf" srcId="{55F4B0C0-5895-4209-B4DE-D8B4F267C932}" destId="{ED43DB0E-1135-4614-94E5-EFF2BD3BA3BB}" srcOrd="0" destOrd="0" presId="urn:microsoft.com/office/officeart/2005/8/layout/vList3"/>
    <dgm:cxn modelId="{302152D7-8427-43EC-B945-061514BF4BAC}" type="presParOf" srcId="{ED43DB0E-1135-4614-94E5-EFF2BD3BA3BB}" destId="{358D243B-C27A-4D5B-9961-E6A2076F421C}" srcOrd="0" destOrd="0" presId="urn:microsoft.com/office/officeart/2005/8/layout/vList3"/>
    <dgm:cxn modelId="{8C6CCDA7-2C52-46A4-886F-6836D1319C10}" type="presParOf" srcId="{ED43DB0E-1135-4614-94E5-EFF2BD3BA3BB}" destId="{C31C5A32-AE9E-44B3-B8D4-DEC9DC7B2FE4}"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A8597-596B-4D7E-8221-F2912396B7AF}">
      <dsp:nvSpPr>
        <dsp:cNvPr id="0" name=""/>
        <dsp:cNvSpPr/>
      </dsp:nvSpPr>
      <dsp:spPr>
        <a:xfrm>
          <a:off x="0" y="360606"/>
          <a:ext cx="6013042" cy="579600"/>
        </a:xfrm>
        <a:prstGeom prst="rect">
          <a:avLst/>
        </a:prstGeom>
        <a:solidFill>
          <a:schemeClr val="lt1">
            <a:alpha val="90000"/>
            <a:hueOff val="0"/>
            <a:satOff val="0"/>
            <a:lumOff val="0"/>
            <a:alphaOff val="0"/>
          </a:schemeClr>
        </a:solidFill>
        <a:ln w="12700" cap="flat" cmpd="sng" algn="ctr">
          <a:solidFill>
            <a:srgbClr val="C5E6F1"/>
          </a:solidFill>
          <a:prstDash val="solid"/>
          <a:miter lim="800000"/>
        </a:ln>
        <a:effectLst/>
      </dsp:spPr>
      <dsp:style>
        <a:lnRef idx="2">
          <a:scrgbClr r="0" g="0" b="0"/>
        </a:lnRef>
        <a:fillRef idx="1">
          <a:scrgbClr r="0" g="0" b="0"/>
        </a:fillRef>
        <a:effectRef idx="0">
          <a:scrgbClr r="0" g="0" b="0"/>
        </a:effectRef>
        <a:fontRef idx="minor"/>
      </dsp:style>
    </dsp:sp>
    <dsp:sp modelId="{4309408B-081C-456B-931A-FDEB401EF1CE}">
      <dsp:nvSpPr>
        <dsp:cNvPr id="0" name=""/>
        <dsp:cNvSpPr/>
      </dsp:nvSpPr>
      <dsp:spPr>
        <a:xfrm>
          <a:off x="300652" y="48026"/>
          <a:ext cx="4209129" cy="678960"/>
        </a:xfrm>
        <a:prstGeom prst="roundRect">
          <a:avLst/>
        </a:prstGeom>
        <a:solidFill>
          <a:srgbClr val="ECD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5" tIns="0" rIns="159095" bIns="0" numCol="1" spcCol="1270" anchor="ctr" anchorCtr="0">
          <a:noAutofit/>
        </a:bodyPr>
        <a:lstStyle/>
        <a:p>
          <a:pPr marL="0" lvl="0" indent="0" algn="l" defTabSz="1022350">
            <a:lnSpc>
              <a:spcPct val="90000"/>
            </a:lnSpc>
            <a:spcBef>
              <a:spcPct val="0"/>
            </a:spcBef>
            <a:spcAft>
              <a:spcPct val="35000"/>
            </a:spcAft>
            <a:buNone/>
          </a:pPr>
          <a:r>
            <a:rPr lang="it-IT" sz="2300" kern="1200" dirty="0">
              <a:solidFill>
                <a:srgbClr val="996633"/>
              </a:solidFill>
            </a:rPr>
            <a:t>TOPIC 1: </a:t>
          </a:r>
          <a:r>
            <a:rPr lang="it-IT" sz="2300" kern="1200" dirty="0" err="1">
              <a:solidFill>
                <a:srgbClr val="996633"/>
              </a:solidFill>
            </a:rPr>
            <a:t>xxxxxxxxxxxxxxxx</a:t>
          </a:r>
          <a:endParaRPr lang="it-IT" sz="2300" kern="1200" dirty="0">
            <a:solidFill>
              <a:srgbClr val="996633"/>
            </a:solidFill>
          </a:endParaRPr>
        </a:p>
      </dsp:txBody>
      <dsp:txXfrm>
        <a:off x="333796" y="81170"/>
        <a:ext cx="4142841" cy="612672"/>
      </dsp:txXfrm>
    </dsp:sp>
    <dsp:sp modelId="{14EAA573-158C-4515-867B-490342821A81}">
      <dsp:nvSpPr>
        <dsp:cNvPr id="0" name=""/>
        <dsp:cNvSpPr/>
      </dsp:nvSpPr>
      <dsp:spPr>
        <a:xfrm>
          <a:off x="0" y="1430787"/>
          <a:ext cx="6013042" cy="579600"/>
        </a:xfrm>
        <a:prstGeom prst="rect">
          <a:avLst/>
        </a:prstGeom>
        <a:solidFill>
          <a:schemeClr val="lt1">
            <a:alpha val="90000"/>
            <a:hueOff val="0"/>
            <a:satOff val="0"/>
            <a:lumOff val="0"/>
            <a:alphaOff val="0"/>
          </a:schemeClr>
        </a:solidFill>
        <a:ln w="12700" cap="flat" cmpd="sng" algn="ctr">
          <a:solidFill>
            <a:srgbClr val="C5E6F1"/>
          </a:solidFill>
          <a:prstDash val="solid"/>
          <a:miter lim="800000"/>
        </a:ln>
        <a:effectLst/>
      </dsp:spPr>
      <dsp:style>
        <a:lnRef idx="2">
          <a:scrgbClr r="0" g="0" b="0"/>
        </a:lnRef>
        <a:fillRef idx="1">
          <a:scrgbClr r="0" g="0" b="0"/>
        </a:fillRef>
        <a:effectRef idx="0">
          <a:scrgbClr r="0" g="0" b="0"/>
        </a:effectRef>
        <a:fontRef idx="minor"/>
      </dsp:style>
    </dsp:sp>
    <dsp:sp modelId="{1F28CF31-E2D5-4B70-81F1-D86CC7F8D95C}">
      <dsp:nvSpPr>
        <dsp:cNvPr id="0" name=""/>
        <dsp:cNvSpPr/>
      </dsp:nvSpPr>
      <dsp:spPr>
        <a:xfrm>
          <a:off x="300652" y="1091306"/>
          <a:ext cx="4209129" cy="678960"/>
        </a:xfrm>
        <a:prstGeom prst="roundRect">
          <a:avLst/>
        </a:prstGeom>
        <a:solidFill>
          <a:srgbClr val="ECD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5" tIns="0" rIns="159095" bIns="0" numCol="1" spcCol="1270" anchor="ctr" anchorCtr="0">
          <a:noAutofit/>
        </a:bodyPr>
        <a:lstStyle/>
        <a:p>
          <a:pPr marL="0" lvl="0" indent="0" algn="l" defTabSz="1022350">
            <a:lnSpc>
              <a:spcPct val="90000"/>
            </a:lnSpc>
            <a:spcBef>
              <a:spcPct val="0"/>
            </a:spcBef>
            <a:spcAft>
              <a:spcPct val="35000"/>
            </a:spcAft>
            <a:buNone/>
          </a:pPr>
          <a:r>
            <a:rPr lang="it-IT" sz="2300" kern="1200" dirty="0">
              <a:solidFill>
                <a:srgbClr val="996633"/>
              </a:solidFill>
              <a:latin typeface="Calibri" panose="020F0502020204030204"/>
              <a:ea typeface="+mn-ea"/>
              <a:cs typeface="+mn-cs"/>
            </a:rPr>
            <a:t>TOPIC 2: </a:t>
          </a:r>
          <a:r>
            <a:rPr lang="it-IT" sz="2300" kern="1200" dirty="0" err="1">
              <a:solidFill>
                <a:srgbClr val="996633"/>
              </a:solidFill>
              <a:latin typeface="Calibri" panose="020F0502020204030204"/>
              <a:ea typeface="+mn-ea"/>
              <a:cs typeface="+mn-cs"/>
            </a:rPr>
            <a:t>xxxxxxxxxxxxxxxxxxxx</a:t>
          </a:r>
          <a:endParaRPr lang="it-IT" sz="2300" kern="1200" dirty="0">
            <a:solidFill>
              <a:srgbClr val="996633"/>
            </a:solidFill>
            <a:latin typeface="Calibri" panose="020F0502020204030204"/>
            <a:ea typeface="+mn-ea"/>
            <a:cs typeface="+mn-cs"/>
          </a:endParaRPr>
        </a:p>
      </dsp:txBody>
      <dsp:txXfrm>
        <a:off x="333796" y="1124450"/>
        <a:ext cx="4142841" cy="612672"/>
      </dsp:txXfrm>
    </dsp:sp>
    <dsp:sp modelId="{1C2D3B54-D43B-4FE2-83C4-682215A71AFA}">
      <dsp:nvSpPr>
        <dsp:cNvPr id="0" name=""/>
        <dsp:cNvSpPr/>
      </dsp:nvSpPr>
      <dsp:spPr>
        <a:xfrm>
          <a:off x="0" y="2474067"/>
          <a:ext cx="6013042" cy="579600"/>
        </a:xfrm>
        <a:prstGeom prst="rect">
          <a:avLst/>
        </a:prstGeom>
        <a:solidFill>
          <a:schemeClr val="lt1">
            <a:alpha val="90000"/>
            <a:hueOff val="0"/>
            <a:satOff val="0"/>
            <a:lumOff val="0"/>
            <a:alphaOff val="0"/>
          </a:schemeClr>
        </a:solidFill>
        <a:ln w="12700" cap="flat" cmpd="sng" algn="ctr">
          <a:solidFill>
            <a:srgbClr val="C5E6F1"/>
          </a:solidFill>
          <a:prstDash val="solid"/>
          <a:miter lim="800000"/>
        </a:ln>
        <a:effectLst/>
      </dsp:spPr>
      <dsp:style>
        <a:lnRef idx="2">
          <a:scrgbClr r="0" g="0" b="0"/>
        </a:lnRef>
        <a:fillRef idx="1">
          <a:scrgbClr r="0" g="0" b="0"/>
        </a:fillRef>
        <a:effectRef idx="0">
          <a:scrgbClr r="0" g="0" b="0"/>
        </a:effectRef>
        <a:fontRef idx="minor"/>
      </dsp:style>
    </dsp:sp>
    <dsp:sp modelId="{342D790A-EE78-46C9-95D7-C560D6E99AA3}">
      <dsp:nvSpPr>
        <dsp:cNvPr id="0" name=""/>
        <dsp:cNvSpPr/>
      </dsp:nvSpPr>
      <dsp:spPr>
        <a:xfrm>
          <a:off x="300652" y="2134587"/>
          <a:ext cx="4209129" cy="678960"/>
        </a:xfrm>
        <a:prstGeom prst="roundRect">
          <a:avLst/>
        </a:prstGeom>
        <a:solidFill>
          <a:srgbClr val="ECD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095" tIns="0" rIns="159095" bIns="0" numCol="1" spcCol="1270" anchor="ctr" anchorCtr="0">
          <a:noAutofit/>
        </a:bodyPr>
        <a:lstStyle/>
        <a:p>
          <a:pPr marL="0" lvl="0" indent="0" algn="l" defTabSz="1022350">
            <a:lnSpc>
              <a:spcPct val="90000"/>
            </a:lnSpc>
            <a:spcBef>
              <a:spcPct val="0"/>
            </a:spcBef>
            <a:spcAft>
              <a:spcPct val="35000"/>
            </a:spcAft>
            <a:buNone/>
          </a:pPr>
          <a:r>
            <a:rPr lang="it-IT" sz="2300" kern="1200" dirty="0">
              <a:solidFill>
                <a:srgbClr val="996633"/>
              </a:solidFill>
              <a:latin typeface="Calibri" panose="020F0502020204030204"/>
              <a:ea typeface="+mn-ea"/>
              <a:cs typeface="+mn-cs"/>
            </a:rPr>
            <a:t>TOPIC 3: </a:t>
          </a:r>
          <a:r>
            <a:rPr lang="it-IT" sz="2300" kern="1200" dirty="0" err="1">
              <a:solidFill>
                <a:srgbClr val="996633"/>
              </a:solidFill>
              <a:latin typeface="Calibri" panose="020F0502020204030204"/>
              <a:ea typeface="+mn-ea"/>
              <a:cs typeface="+mn-cs"/>
            </a:rPr>
            <a:t>xxxxxxxxxxxxxxxxxxxx</a:t>
          </a:r>
          <a:endParaRPr lang="it-IT" sz="2300" kern="1200" dirty="0">
            <a:solidFill>
              <a:srgbClr val="996633"/>
            </a:solidFill>
            <a:latin typeface="Calibri" panose="020F0502020204030204"/>
            <a:ea typeface="+mn-ea"/>
            <a:cs typeface="+mn-cs"/>
          </a:endParaRPr>
        </a:p>
      </dsp:txBody>
      <dsp:txXfrm>
        <a:off x="333796" y="2167731"/>
        <a:ext cx="4142841"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A8597-596B-4D7E-8221-F2912396B7AF}">
      <dsp:nvSpPr>
        <dsp:cNvPr id="0" name=""/>
        <dsp:cNvSpPr/>
      </dsp:nvSpPr>
      <dsp:spPr>
        <a:xfrm>
          <a:off x="0" y="306577"/>
          <a:ext cx="6484690" cy="478800"/>
        </a:xfrm>
        <a:prstGeom prst="rect">
          <a:avLst/>
        </a:prstGeom>
        <a:solidFill>
          <a:schemeClr val="lt1">
            <a:alpha val="90000"/>
            <a:hueOff val="0"/>
            <a:satOff val="0"/>
            <a:lumOff val="0"/>
            <a:alphaOff val="0"/>
          </a:schemeClr>
        </a:solidFill>
        <a:ln w="12700" cap="flat" cmpd="sng" algn="ctr">
          <a:solidFill>
            <a:srgbClr val="C5E6F1"/>
          </a:solidFill>
          <a:prstDash val="solid"/>
          <a:miter lim="800000"/>
        </a:ln>
        <a:effectLst/>
      </dsp:spPr>
      <dsp:style>
        <a:lnRef idx="2">
          <a:scrgbClr r="0" g="0" b="0"/>
        </a:lnRef>
        <a:fillRef idx="1">
          <a:scrgbClr r="0" g="0" b="0"/>
        </a:fillRef>
        <a:effectRef idx="0">
          <a:scrgbClr r="0" g="0" b="0"/>
        </a:effectRef>
        <a:fontRef idx="minor"/>
      </dsp:style>
    </dsp:sp>
    <dsp:sp modelId="{4309408B-081C-456B-931A-FDEB401EF1CE}">
      <dsp:nvSpPr>
        <dsp:cNvPr id="0" name=""/>
        <dsp:cNvSpPr/>
      </dsp:nvSpPr>
      <dsp:spPr>
        <a:xfrm>
          <a:off x="329966" y="63189"/>
          <a:ext cx="4539283" cy="560880"/>
        </a:xfrm>
        <a:prstGeom prst="roundRect">
          <a:avLst/>
        </a:prstGeom>
        <a:solidFill>
          <a:srgbClr val="C6E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574" tIns="0" rIns="171574" bIns="0" numCol="1" spcCol="1270" anchor="ctr" anchorCtr="0">
          <a:noAutofit/>
        </a:bodyPr>
        <a:lstStyle/>
        <a:p>
          <a:pPr marL="0" lvl="0" indent="0" algn="l" defTabSz="889000">
            <a:lnSpc>
              <a:spcPct val="90000"/>
            </a:lnSpc>
            <a:spcBef>
              <a:spcPct val="0"/>
            </a:spcBef>
            <a:spcAft>
              <a:spcPct val="35000"/>
            </a:spcAft>
            <a:buNone/>
          </a:pPr>
          <a:r>
            <a:rPr lang="it-IT" sz="2000" kern="1200" dirty="0">
              <a:solidFill>
                <a:schemeClr val="tx1"/>
              </a:solidFill>
              <a:highlight>
                <a:srgbClr val="FFFF00"/>
              </a:highlight>
              <a:latin typeface="Helvetica Neue" panose="02000503000000020004"/>
            </a:rPr>
            <a:t>LEARNING OUTCOME 1</a:t>
          </a:r>
        </a:p>
      </dsp:txBody>
      <dsp:txXfrm>
        <a:off x="357346" y="90569"/>
        <a:ext cx="4484523" cy="506120"/>
      </dsp:txXfrm>
    </dsp:sp>
    <dsp:sp modelId="{14EAA573-158C-4515-867B-490342821A81}">
      <dsp:nvSpPr>
        <dsp:cNvPr id="0" name=""/>
        <dsp:cNvSpPr/>
      </dsp:nvSpPr>
      <dsp:spPr>
        <a:xfrm>
          <a:off x="0" y="1190640"/>
          <a:ext cx="6484690" cy="478800"/>
        </a:xfrm>
        <a:prstGeom prst="rect">
          <a:avLst/>
        </a:prstGeom>
        <a:solidFill>
          <a:schemeClr val="lt1">
            <a:alpha val="90000"/>
            <a:hueOff val="0"/>
            <a:satOff val="0"/>
            <a:lumOff val="0"/>
            <a:alphaOff val="0"/>
          </a:schemeClr>
        </a:solidFill>
        <a:ln w="12700" cap="flat" cmpd="sng" algn="ctr">
          <a:solidFill>
            <a:srgbClr val="C5E6F1"/>
          </a:solidFill>
          <a:prstDash val="solid"/>
          <a:miter lim="800000"/>
        </a:ln>
        <a:effectLst/>
      </dsp:spPr>
      <dsp:style>
        <a:lnRef idx="2">
          <a:scrgbClr r="0" g="0" b="0"/>
        </a:lnRef>
        <a:fillRef idx="1">
          <a:scrgbClr r="0" g="0" b="0"/>
        </a:fillRef>
        <a:effectRef idx="0">
          <a:scrgbClr r="0" g="0" b="0"/>
        </a:effectRef>
        <a:fontRef idx="minor"/>
      </dsp:style>
    </dsp:sp>
    <dsp:sp modelId="{1F28CF31-E2D5-4B70-81F1-D86CC7F8D95C}">
      <dsp:nvSpPr>
        <dsp:cNvPr id="0" name=""/>
        <dsp:cNvSpPr/>
      </dsp:nvSpPr>
      <dsp:spPr>
        <a:xfrm>
          <a:off x="324234" y="910200"/>
          <a:ext cx="4539283" cy="560880"/>
        </a:xfrm>
        <a:prstGeom prst="roundRect">
          <a:avLst/>
        </a:prstGeom>
        <a:solidFill>
          <a:srgbClr val="C6E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574" tIns="0" rIns="171574" bIns="0" numCol="1" spcCol="1270" anchor="ctr" anchorCtr="0">
          <a:noAutofit/>
        </a:bodyPr>
        <a:lstStyle/>
        <a:p>
          <a:pPr marL="0" lvl="0" indent="0" algn="l" defTabSz="889000">
            <a:lnSpc>
              <a:spcPct val="90000"/>
            </a:lnSpc>
            <a:spcBef>
              <a:spcPct val="0"/>
            </a:spcBef>
            <a:spcAft>
              <a:spcPct val="35000"/>
            </a:spcAft>
            <a:buNone/>
          </a:pPr>
          <a:r>
            <a:rPr lang="it-IT" sz="2000" kern="1200" dirty="0">
              <a:solidFill>
                <a:schemeClr val="tx1"/>
              </a:solidFill>
              <a:highlight>
                <a:srgbClr val="FFFF00"/>
              </a:highlight>
              <a:latin typeface="Helvetica Neue" panose="02000503000000020004"/>
              <a:ea typeface="+mn-ea"/>
              <a:cs typeface="+mn-cs"/>
            </a:rPr>
            <a:t>LEARNING OUTCOME 2</a:t>
          </a:r>
        </a:p>
      </dsp:txBody>
      <dsp:txXfrm>
        <a:off x="351614" y="937580"/>
        <a:ext cx="4484523" cy="506120"/>
      </dsp:txXfrm>
    </dsp:sp>
    <dsp:sp modelId="{1C2D3B54-D43B-4FE2-83C4-682215A71AFA}">
      <dsp:nvSpPr>
        <dsp:cNvPr id="0" name=""/>
        <dsp:cNvSpPr/>
      </dsp:nvSpPr>
      <dsp:spPr>
        <a:xfrm>
          <a:off x="0" y="2052480"/>
          <a:ext cx="6484690" cy="478800"/>
        </a:xfrm>
        <a:prstGeom prst="rect">
          <a:avLst/>
        </a:prstGeom>
        <a:solidFill>
          <a:schemeClr val="lt1">
            <a:alpha val="90000"/>
            <a:hueOff val="0"/>
            <a:satOff val="0"/>
            <a:lumOff val="0"/>
            <a:alphaOff val="0"/>
          </a:schemeClr>
        </a:solidFill>
        <a:ln w="12700" cap="flat" cmpd="sng" algn="ctr">
          <a:solidFill>
            <a:srgbClr val="C5E6F1"/>
          </a:solidFill>
          <a:prstDash val="solid"/>
          <a:miter lim="800000"/>
        </a:ln>
        <a:effectLst/>
      </dsp:spPr>
      <dsp:style>
        <a:lnRef idx="2">
          <a:scrgbClr r="0" g="0" b="0"/>
        </a:lnRef>
        <a:fillRef idx="1">
          <a:scrgbClr r="0" g="0" b="0"/>
        </a:fillRef>
        <a:effectRef idx="0">
          <a:scrgbClr r="0" g="0" b="0"/>
        </a:effectRef>
        <a:fontRef idx="minor"/>
      </dsp:style>
    </dsp:sp>
    <dsp:sp modelId="{342D790A-EE78-46C9-95D7-C560D6E99AA3}">
      <dsp:nvSpPr>
        <dsp:cNvPr id="0" name=""/>
        <dsp:cNvSpPr/>
      </dsp:nvSpPr>
      <dsp:spPr>
        <a:xfrm>
          <a:off x="335193" y="1808110"/>
          <a:ext cx="4539283" cy="560880"/>
        </a:xfrm>
        <a:prstGeom prst="roundRect">
          <a:avLst/>
        </a:prstGeom>
        <a:solidFill>
          <a:srgbClr val="C6E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574" tIns="0" rIns="171574" bIns="0" numCol="1" spcCol="1270" anchor="ctr" anchorCtr="0">
          <a:noAutofit/>
        </a:bodyPr>
        <a:lstStyle/>
        <a:p>
          <a:pPr marL="0" lvl="0" indent="0" algn="l" defTabSz="889000">
            <a:lnSpc>
              <a:spcPct val="90000"/>
            </a:lnSpc>
            <a:spcBef>
              <a:spcPct val="0"/>
            </a:spcBef>
            <a:spcAft>
              <a:spcPct val="35000"/>
            </a:spcAft>
            <a:buNone/>
          </a:pPr>
          <a:r>
            <a:rPr lang="it-IT" sz="2000" kern="1200" dirty="0">
              <a:solidFill>
                <a:schemeClr val="tx1"/>
              </a:solidFill>
              <a:highlight>
                <a:srgbClr val="FFFF00"/>
              </a:highlight>
              <a:latin typeface="Helvetica Neue" panose="02000503000000020004"/>
              <a:ea typeface="+mn-ea"/>
              <a:cs typeface="+mn-cs"/>
            </a:rPr>
            <a:t>LEARNING OUTCOME 3</a:t>
          </a:r>
        </a:p>
      </dsp:txBody>
      <dsp:txXfrm>
        <a:off x="362573" y="1835490"/>
        <a:ext cx="4484523" cy="506120"/>
      </dsp:txXfrm>
    </dsp:sp>
    <dsp:sp modelId="{502B840E-C353-45DA-8EA9-7B803D631556}">
      <dsp:nvSpPr>
        <dsp:cNvPr id="0" name=""/>
        <dsp:cNvSpPr/>
      </dsp:nvSpPr>
      <dsp:spPr>
        <a:xfrm>
          <a:off x="0" y="2914320"/>
          <a:ext cx="6484690" cy="478800"/>
        </a:xfrm>
        <a:prstGeom prst="rect">
          <a:avLst/>
        </a:prstGeom>
        <a:solidFill>
          <a:schemeClr val="lt1">
            <a:alpha val="90000"/>
            <a:hueOff val="0"/>
            <a:satOff val="0"/>
            <a:lumOff val="0"/>
            <a:alphaOff val="0"/>
          </a:schemeClr>
        </a:solidFill>
        <a:ln w="12700" cap="flat" cmpd="sng" algn="ctr">
          <a:solidFill>
            <a:srgbClr val="C5E6F1"/>
          </a:solidFill>
          <a:prstDash val="solid"/>
          <a:miter lim="800000"/>
        </a:ln>
        <a:effectLst/>
      </dsp:spPr>
      <dsp:style>
        <a:lnRef idx="2">
          <a:scrgbClr r="0" g="0" b="0"/>
        </a:lnRef>
        <a:fillRef idx="1">
          <a:scrgbClr r="0" g="0" b="0"/>
        </a:fillRef>
        <a:effectRef idx="0">
          <a:scrgbClr r="0" g="0" b="0"/>
        </a:effectRef>
        <a:fontRef idx="minor"/>
      </dsp:style>
    </dsp:sp>
    <dsp:sp modelId="{9E9C8B88-9233-4E99-958E-CBC65C659470}">
      <dsp:nvSpPr>
        <dsp:cNvPr id="0" name=""/>
        <dsp:cNvSpPr/>
      </dsp:nvSpPr>
      <dsp:spPr>
        <a:xfrm>
          <a:off x="324234" y="2633880"/>
          <a:ext cx="4539283" cy="560880"/>
        </a:xfrm>
        <a:prstGeom prst="roundRect">
          <a:avLst/>
        </a:prstGeom>
        <a:solidFill>
          <a:srgbClr val="C6E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574" tIns="0" rIns="171574" bIns="0" numCol="1" spcCol="1270" anchor="ctr" anchorCtr="0">
          <a:noAutofit/>
        </a:bodyPr>
        <a:lstStyle/>
        <a:p>
          <a:pPr marL="0" lvl="0" indent="0" algn="l" defTabSz="889000">
            <a:lnSpc>
              <a:spcPct val="90000"/>
            </a:lnSpc>
            <a:spcBef>
              <a:spcPct val="0"/>
            </a:spcBef>
            <a:spcAft>
              <a:spcPct val="35000"/>
            </a:spcAft>
            <a:buNone/>
          </a:pPr>
          <a:r>
            <a:rPr lang="it-IT" sz="2000" kern="1200" dirty="0">
              <a:solidFill>
                <a:schemeClr val="tx1"/>
              </a:solidFill>
              <a:highlight>
                <a:srgbClr val="FFFF00"/>
              </a:highlight>
              <a:latin typeface="Helvetica Neue" panose="02000503000000020004"/>
              <a:ea typeface="+mn-ea"/>
              <a:cs typeface="+mn-cs"/>
            </a:rPr>
            <a:t>LEARNING OUTCOME 4</a:t>
          </a:r>
        </a:p>
      </dsp:txBody>
      <dsp:txXfrm>
        <a:off x="351614" y="2661260"/>
        <a:ext cx="4484523"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C5A32-AE9E-44B3-B8D4-DEC9DC7B2FE4}">
      <dsp:nvSpPr>
        <dsp:cNvPr id="0" name=""/>
        <dsp:cNvSpPr/>
      </dsp:nvSpPr>
      <dsp:spPr>
        <a:xfrm rot="10800000">
          <a:off x="1857467" y="4807"/>
          <a:ext cx="6783127" cy="1221333"/>
        </a:xfrm>
        <a:prstGeom prst="homePlate">
          <a:avLst/>
        </a:prstGeom>
        <a:solidFill>
          <a:srgbClr val="C5E6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574" tIns="60960" rIns="113792" bIns="60960" numCol="1" spcCol="1270" anchor="ctr" anchorCtr="0">
          <a:noAutofit/>
        </a:bodyPr>
        <a:lstStyle/>
        <a:p>
          <a:pPr marL="0" lvl="0" indent="0" algn="l"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solidFill>
                <a:schemeClr val="tx1"/>
              </a:solidFill>
              <a:latin typeface="Helvetica Neue" panose="020B0604020202020204" charset="0"/>
              <a:cs typeface="Helvetica Neue" panose="020B0604020202020204" charset="0"/>
            </a:rPr>
            <a:t>. </a:t>
          </a:r>
          <a:endParaRPr lang="it-IT" sz="1600" kern="1200" dirty="0">
            <a:solidFill>
              <a:schemeClr val="tx1"/>
            </a:solidFill>
            <a:latin typeface="Helvetica Neue" panose="020B0604020202020204" charset="0"/>
            <a:cs typeface="Helvetica Neue" panose="020B0604020202020204" charset="0"/>
          </a:endParaRPr>
        </a:p>
      </dsp:txBody>
      <dsp:txXfrm rot="10800000">
        <a:off x="2162800" y="4807"/>
        <a:ext cx="6477794" cy="1221333"/>
      </dsp:txXfrm>
    </dsp:sp>
    <dsp:sp modelId="{358D243B-C27A-4D5B-9961-E6A2076F421C}">
      <dsp:nvSpPr>
        <dsp:cNvPr id="0" name=""/>
        <dsp:cNvSpPr/>
      </dsp:nvSpPr>
      <dsp:spPr>
        <a:xfrm>
          <a:off x="564322" y="66221"/>
          <a:ext cx="924317" cy="10893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1F1F5-0397-4B99-B16B-1E4EBA2669F6}">
      <dsp:nvSpPr>
        <dsp:cNvPr id="0" name=""/>
        <dsp:cNvSpPr/>
      </dsp:nvSpPr>
      <dsp:spPr>
        <a:xfrm rot="10800000">
          <a:off x="1899976" y="1599047"/>
          <a:ext cx="6783127" cy="1221333"/>
        </a:xfrm>
        <a:prstGeom prst="homePlate">
          <a:avLst/>
        </a:prstGeom>
        <a:solidFill>
          <a:srgbClr val="ECD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574" tIns="60960" rIns="113792" bIns="60960" numCol="1" spcCol="1270" anchor="ctr" anchorCtr="0">
          <a:noAutofit/>
        </a:bodyPr>
        <a:lstStyle/>
        <a:p>
          <a:pPr marL="0" lvl="0" indent="0" algn="l"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latin typeface="Helvetica Neue" panose="020B0604020202020204" charset="0"/>
              <a:cs typeface="Helvetica Neue" panose="020B0604020202020204" charset="0"/>
            </a:rPr>
            <a:t>. </a:t>
          </a:r>
          <a:endParaRPr lang="it-IT" sz="1600" kern="1200" dirty="0"/>
        </a:p>
      </dsp:txBody>
      <dsp:txXfrm rot="10800000">
        <a:off x="2205309" y="1599047"/>
        <a:ext cx="6477794" cy="1221333"/>
      </dsp:txXfrm>
    </dsp:sp>
    <dsp:sp modelId="{DDDC56C8-C36D-4497-8F40-4F08A6A34F9F}">
      <dsp:nvSpPr>
        <dsp:cNvPr id="0" name=""/>
        <dsp:cNvSpPr/>
      </dsp:nvSpPr>
      <dsp:spPr>
        <a:xfrm>
          <a:off x="490068" y="1586162"/>
          <a:ext cx="1221333" cy="122133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590A6B-8011-4F94-B8D4-12786F70D59F}">
      <dsp:nvSpPr>
        <dsp:cNvPr id="0" name=""/>
        <dsp:cNvSpPr/>
      </dsp:nvSpPr>
      <dsp:spPr>
        <a:xfrm rot="10800000">
          <a:off x="1886614" y="3172324"/>
          <a:ext cx="6783127" cy="1221333"/>
        </a:xfrm>
        <a:prstGeom prst="homePlate">
          <a:avLst/>
        </a:prstGeom>
        <a:solidFill>
          <a:srgbClr val="C5E6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574" tIns="60960" rIns="113792" bIns="60960" numCol="1" spcCol="1270" anchor="ctr" anchorCtr="0">
          <a:noAutofit/>
        </a:bodyPr>
        <a:lstStyle/>
        <a:p>
          <a:pPr marL="0" lvl="0" indent="0" algn="l"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latin typeface="Helvetica Neue" panose="020B0604020202020204" charset="0"/>
              <a:cs typeface="Helvetica Neue" panose="020B0604020202020204" charset="0"/>
            </a:rPr>
            <a:t>. </a:t>
          </a:r>
          <a:endParaRPr lang="it-IT" sz="1600" kern="1200" dirty="0"/>
        </a:p>
      </dsp:txBody>
      <dsp:txXfrm rot="10800000">
        <a:off x="2191947" y="3172324"/>
        <a:ext cx="6477794" cy="1221333"/>
      </dsp:txXfrm>
    </dsp:sp>
    <dsp:sp modelId="{7F6BDD18-2C0B-4411-A470-32EF1C85652B}">
      <dsp:nvSpPr>
        <dsp:cNvPr id="0" name=""/>
        <dsp:cNvSpPr/>
      </dsp:nvSpPr>
      <dsp:spPr>
        <a:xfrm>
          <a:off x="490068" y="3172072"/>
          <a:ext cx="1221333" cy="122133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C5A32-AE9E-44B3-B8D4-DEC9DC7B2FE4}">
      <dsp:nvSpPr>
        <dsp:cNvPr id="0" name=""/>
        <dsp:cNvSpPr/>
      </dsp:nvSpPr>
      <dsp:spPr>
        <a:xfrm rot="10800000">
          <a:off x="1857467" y="4807"/>
          <a:ext cx="6783127" cy="1221333"/>
        </a:xfrm>
        <a:prstGeom prst="homePlate">
          <a:avLst/>
        </a:prstGeom>
        <a:solidFill>
          <a:srgbClr val="C5E6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574" tIns="60960" rIns="113792" bIns="60960" numCol="1" spcCol="1270" anchor="ctr" anchorCtr="0">
          <a:noAutofit/>
        </a:bodyPr>
        <a:lstStyle/>
        <a:p>
          <a:pPr marL="0" lvl="0" indent="0" algn="l"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solidFill>
                <a:schemeClr val="tx1"/>
              </a:solidFill>
              <a:latin typeface="Helvetica Neue" panose="020B0604020202020204" charset="0"/>
              <a:cs typeface="Helvetica Neue" panose="020B0604020202020204" charset="0"/>
            </a:rPr>
            <a:t>. </a:t>
          </a:r>
          <a:endParaRPr lang="it-IT" sz="1600" kern="1200" dirty="0">
            <a:solidFill>
              <a:schemeClr val="tx1"/>
            </a:solidFill>
            <a:latin typeface="Helvetica Neue" panose="020B0604020202020204" charset="0"/>
            <a:cs typeface="Helvetica Neue" panose="020B0604020202020204" charset="0"/>
          </a:endParaRPr>
        </a:p>
      </dsp:txBody>
      <dsp:txXfrm rot="10800000">
        <a:off x="2162800" y="4807"/>
        <a:ext cx="6477794" cy="1221333"/>
      </dsp:txXfrm>
    </dsp:sp>
    <dsp:sp modelId="{358D243B-C27A-4D5B-9961-E6A2076F421C}">
      <dsp:nvSpPr>
        <dsp:cNvPr id="0" name=""/>
        <dsp:cNvSpPr/>
      </dsp:nvSpPr>
      <dsp:spPr>
        <a:xfrm>
          <a:off x="564322" y="66221"/>
          <a:ext cx="924317" cy="10893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1F1F5-0397-4B99-B16B-1E4EBA2669F6}">
      <dsp:nvSpPr>
        <dsp:cNvPr id="0" name=""/>
        <dsp:cNvSpPr/>
      </dsp:nvSpPr>
      <dsp:spPr>
        <a:xfrm rot="10800000">
          <a:off x="1899976" y="1599047"/>
          <a:ext cx="6783127" cy="1221333"/>
        </a:xfrm>
        <a:prstGeom prst="homePlate">
          <a:avLst/>
        </a:prstGeom>
        <a:solidFill>
          <a:srgbClr val="ECD2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574" tIns="60960" rIns="113792" bIns="60960" numCol="1" spcCol="1270" anchor="ctr" anchorCtr="0">
          <a:noAutofit/>
        </a:bodyPr>
        <a:lstStyle/>
        <a:p>
          <a:pPr marL="0" lvl="0" indent="0" algn="l"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latin typeface="Helvetica Neue" panose="020B0604020202020204" charset="0"/>
              <a:cs typeface="Helvetica Neue" panose="020B0604020202020204" charset="0"/>
            </a:rPr>
            <a:t>. </a:t>
          </a:r>
          <a:endParaRPr lang="it-IT" sz="1600" kern="1200" dirty="0"/>
        </a:p>
      </dsp:txBody>
      <dsp:txXfrm rot="10800000">
        <a:off x="2205309" y="1599047"/>
        <a:ext cx="6477794" cy="1221333"/>
      </dsp:txXfrm>
    </dsp:sp>
    <dsp:sp modelId="{DDDC56C8-C36D-4497-8F40-4F08A6A34F9F}">
      <dsp:nvSpPr>
        <dsp:cNvPr id="0" name=""/>
        <dsp:cNvSpPr/>
      </dsp:nvSpPr>
      <dsp:spPr>
        <a:xfrm>
          <a:off x="490068" y="1586162"/>
          <a:ext cx="1221333" cy="122133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590A6B-8011-4F94-B8D4-12786F70D59F}">
      <dsp:nvSpPr>
        <dsp:cNvPr id="0" name=""/>
        <dsp:cNvSpPr/>
      </dsp:nvSpPr>
      <dsp:spPr>
        <a:xfrm rot="10800000">
          <a:off x="1886614" y="3172324"/>
          <a:ext cx="6783127" cy="1221333"/>
        </a:xfrm>
        <a:prstGeom prst="homePlate">
          <a:avLst/>
        </a:prstGeom>
        <a:solidFill>
          <a:srgbClr val="C5E6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574" tIns="60960" rIns="113792" bIns="60960" numCol="1" spcCol="1270" anchor="ctr" anchorCtr="0">
          <a:noAutofit/>
        </a:bodyPr>
        <a:lstStyle/>
        <a:p>
          <a:pPr marL="0" lvl="0" indent="0" algn="l"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latin typeface="Helvetica Neue" panose="020B0604020202020204" charset="0"/>
              <a:cs typeface="Helvetica Neue" panose="020B0604020202020204" charset="0"/>
            </a:rPr>
            <a:t>. </a:t>
          </a:r>
          <a:endParaRPr lang="it-IT" sz="1600" kern="1200" dirty="0"/>
        </a:p>
      </dsp:txBody>
      <dsp:txXfrm rot="10800000">
        <a:off x="2191947" y="3172324"/>
        <a:ext cx="6477794" cy="1221333"/>
      </dsp:txXfrm>
    </dsp:sp>
    <dsp:sp modelId="{7F6BDD18-2C0B-4411-A470-32EF1C85652B}">
      <dsp:nvSpPr>
        <dsp:cNvPr id="0" name=""/>
        <dsp:cNvSpPr/>
      </dsp:nvSpPr>
      <dsp:spPr>
        <a:xfrm>
          <a:off x="490068" y="3172072"/>
          <a:ext cx="1221333" cy="122133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C5A32-AE9E-44B3-B8D4-DEC9DC7B2FE4}">
      <dsp:nvSpPr>
        <dsp:cNvPr id="0" name=""/>
        <dsp:cNvSpPr/>
      </dsp:nvSpPr>
      <dsp:spPr>
        <a:xfrm rot="10800000">
          <a:off x="2242902" y="1259530"/>
          <a:ext cx="6981652" cy="1812928"/>
        </a:xfrm>
        <a:prstGeom prst="homePlate">
          <a:avLst/>
        </a:prstGeom>
        <a:solidFill>
          <a:srgbClr val="C5E6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852" tIns="68580" rIns="128016" bIns="68580" numCol="1" spcCol="1270" anchor="ctr" anchorCtr="0">
          <a:noAutofit/>
        </a:bodyPr>
        <a:lstStyle/>
        <a:p>
          <a:pPr marL="0" lvl="0" indent="0" algn="l" defTabSz="800100">
            <a:lnSpc>
              <a:spcPct val="90000"/>
            </a:lnSpc>
            <a:spcBef>
              <a:spcPct val="0"/>
            </a:spcBef>
            <a:spcAft>
              <a:spcPct val="35000"/>
            </a:spcAft>
            <a:buNone/>
          </a:pPr>
          <a:r>
            <a:rPr lang="it-IT" sz="1800" b="1" i="0" kern="1200" dirty="0">
              <a:solidFill>
                <a:schemeClr val="tx1"/>
              </a:solidFill>
              <a:latin typeface="Helvetica Neue" panose="020B0604020202020204" charset="0"/>
              <a:cs typeface="Helvetica Neue" panose="020B0604020202020204" charset="0"/>
            </a:rPr>
            <a:t>Project </a:t>
          </a:r>
          <a:r>
            <a:rPr lang="it-IT" sz="1800" b="1" i="0" kern="1200" dirty="0" err="1">
              <a:solidFill>
                <a:schemeClr val="tx1"/>
              </a:solidFill>
              <a:latin typeface="Helvetica Neue" panose="020B0604020202020204" charset="0"/>
              <a:cs typeface="Helvetica Neue" panose="020B0604020202020204" charset="0"/>
            </a:rPr>
            <a:t>Contacts</a:t>
          </a:r>
          <a:r>
            <a:rPr lang="it-IT" sz="1800" b="1" i="0" kern="1200" dirty="0">
              <a:solidFill>
                <a:schemeClr val="tx1"/>
              </a:solidFill>
              <a:latin typeface="Helvetica Neue" panose="020B0604020202020204" charset="0"/>
              <a:cs typeface="Helvetica Neue" panose="020B0604020202020204" charset="0"/>
            </a:rPr>
            <a:t>:</a:t>
          </a:r>
        </a:p>
        <a:p>
          <a:pPr marL="0" lvl="0" indent="0" algn="l" defTabSz="800100">
            <a:lnSpc>
              <a:spcPct val="90000"/>
            </a:lnSpc>
            <a:spcBef>
              <a:spcPct val="0"/>
            </a:spcBef>
            <a:spcAft>
              <a:spcPct val="35000"/>
            </a:spcAft>
            <a:buNone/>
          </a:pPr>
          <a:endParaRPr lang="it-IT" sz="1800" b="1" i="0" kern="1200" dirty="0">
            <a:solidFill>
              <a:schemeClr val="tx1"/>
            </a:solidFill>
            <a:latin typeface="Helvetica Neue" panose="020B0604020202020204" charset="0"/>
            <a:cs typeface="Helvetica Neue" panose="020B0604020202020204" charset="0"/>
          </a:endParaRPr>
        </a:p>
        <a:p>
          <a:pPr marL="0" lvl="0" indent="0" algn="l" defTabSz="800100">
            <a:lnSpc>
              <a:spcPct val="90000"/>
            </a:lnSpc>
            <a:spcBef>
              <a:spcPct val="0"/>
            </a:spcBef>
            <a:spcAft>
              <a:spcPct val="35000"/>
            </a:spcAft>
            <a:buNone/>
          </a:pPr>
          <a:r>
            <a:rPr lang="en-US" sz="1800" kern="1200" dirty="0">
              <a:hlinkClick xmlns:r="http://schemas.openxmlformats.org/officeDocument/2006/relationships" r:id="rId1"/>
            </a:rPr>
            <a:t>lifebewooden@unige.it</a:t>
          </a:r>
          <a:endParaRPr lang="en-US" sz="1800" kern="1200" dirty="0"/>
        </a:p>
        <a:p>
          <a:pPr marL="0" lvl="0" indent="0" algn="l" defTabSz="800100">
            <a:lnSpc>
              <a:spcPct val="90000"/>
            </a:lnSpc>
            <a:spcBef>
              <a:spcPct val="0"/>
            </a:spcBef>
            <a:spcAft>
              <a:spcPct val="35000"/>
            </a:spcAft>
            <a:buNone/>
          </a:pPr>
          <a:r>
            <a:rPr lang="it-IT" sz="18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hlinkClick xmlns:r="http://schemas.openxmlformats.org/officeDocument/2006/relationships" r:id="rId2">
                <a:extLst>
                  <a:ext uri="{A12FA001-AC4F-418D-AE19-62706E023703}">
                    <ahyp:hlinkClr xmlns:ahyp="http://schemas.microsoft.com/office/drawing/2018/hyperlinkcolor" val="tx"/>
                  </a:ext>
                </a:extLst>
              </a:hlinkClick>
            </a:rPr>
            <a:t>https://lifebewooden.unige.it</a:t>
          </a:r>
          <a:endParaRPr lang="it-IT" sz="1800" b="1" i="0" kern="1200" dirty="0">
            <a:solidFill>
              <a:schemeClr val="tx1"/>
            </a:solidFill>
            <a:latin typeface="Helvetica Neue" panose="020B0604020202020204" charset="0"/>
            <a:cs typeface="Helvetica Neue" panose="020B0604020202020204" charset="0"/>
          </a:endParaRPr>
        </a:p>
      </dsp:txBody>
      <dsp:txXfrm rot="10800000">
        <a:off x="2696134" y="1259530"/>
        <a:ext cx="6528420" cy="1812928"/>
      </dsp:txXfrm>
    </dsp:sp>
    <dsp:sp modelId="{358D243B-C27A-4D5B-9961-E6A2076F421C}">
      <dsp:nvSpPr>
        <dsp:cNvPr id="0" name=""/>
        <dsp:cNvSpPr/>
      </dsp:nvSpPr>
      <dsp:spPr>
        <a:xfrm>
          <a:off x="0" y="1020639"/>
          <a:ext cx="1885682" cy="222249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A8143C5-6E84-C263-639C-369C9A6257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8BCB609D-3BC1-A05A-BEF9-26CA689A3E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083A8-DB31-0243-BBED-3A6DFF8630B0}" type="datetimeFigureOut">
              <a:rPr lang="it-IT" smtClean="0"/>
              <a:t>20/03/2024</a:t>
            </a:fld>
            <a:endParaRPr lang="it-IT"/>
          </a:p>
        </p:txBody>
      </p:sp>
      <p:sp>
        <p:nvSpPr>
          <p:cNvPr id="4" name="Segnaposto piè di pagina 3">
            <a:extLst>
              <a:ext uri="{FF2B5EF4-FFF2-40B4-BE49-F238E27FC236}">
                <a16:creationId xmlns:a16="http://schemas.microsoft.com/office/drawing/2014/main" id="{F72D07DA-6C51-8D0E-F394-2646662EF4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1AFA95EE-107B-37AA-D20C-4078222E34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CF7009-DFBB-9B4E-A182-9DF9C9D0EE75}" type="slidenum">
              <a:rPr lang="it-IT" smtClean="0"/>
              <a:t>‹N›</a:t>
            </a:fld>
            <a:endParaRPr lang="it-IT"/>
          </a:p>
        </p:txBody>
      </p:sp>
    </p:spTree>
    <p:extLst>
      <p:ext uri="{BB962C8B-B14F-4D97-AF65-F5344CB8AC3E}">
        <p14:creationId xmlns:p14="http://schemas.microsoft.com/office/powerpoint/2010/main" val="390588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E789C-E172-8541-A70F-E82B18496596}" type="datetimeFigureOut">
              <a:rPr lang="it-IT" smtClean="0"/>
              <a:t>20/03/2024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9CB7E-EEBA-9E4E-833B-9D9BF04D3165}" type="slidenum">
              <a:rPr lang="it-IT" smtClean="0"/>
              <a:t>‹N›</a:t>
            </a:fld>
            <a:endParaRPr lang="it-IT"/>
          </a:p>
        </p:txBody>
      </p:sp>
    </p:spTree>
    <p:extLst>
      <p:ext uri="{BB962C8B-B14F-4D97-AF65-F5344CB8AC3E}">
        <p14:creationId xmlns:p14="http://schemas.microsoft.com/office/powerpoint/2010/main" val="181084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83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8713846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0972874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2041882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9918903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1795911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260316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78271331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021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755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53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19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00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04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70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28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0471009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884542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6586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3/20/2024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8069314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8.emf"/><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jp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7.xml"/><Relationship Id="rId1" Type="http://schemas.openxmlformats.org/officeDocument/2006/relationships/slideLayout" Target="../slideLayouts/slideLayout19.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theme" Target="../theme/theme8.xml"/><Relationship Id="rId1" Type="http://schemas.openxmlformats.org/officeDocument/2006/relationships/slideLayout" Target="../slideLayouts/slideLayout20.xml"/><Relationship Id="rId6" Type="http://schemas.openxmlformats.org/officeDocument/2006/relationships/image" Target="../media/image8.emf"/><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descr="Immagine che contiene schermata, design&#10;&#10;Descrizione generata automaticamente">
            <a:extLst>
              <a:ext uri="{FF2B5EF4-FFF2-40B4-BE49-F238E27FC236}">
                <a16:creationId xmlns:a16="http://schemas.microsoft.com/office/drawing/2014/main" id="{407A9215-E26D-D981-FAE5-6F8EF23C3C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8" t="60409" r="-268" b="11866"/>
          <a:stretch/>
        </p:blipFill>
        <p:spPr>
          <a:xfrm>
            <a:off x="219736" y="3751499"/>
            <a:ext cx="11784073" cy="1837726"/>
          </a:xfrm>
          <a:prstGeom prst="rect">
            <a:avLst/>
          </a:prstGeom>
        </p:spPr>
      </p:pic>
      <p:sp>
        <p:nvSpPr>
          <p:cNvPr id="8" name="Sottotitolo 2">
            <a:extLst>
              <a:ext uri="{FF2B5EF4-FFF2-40B4-BE49-F238E27FC236}">
                <a16:creationId xmlns:a16="http://schemas.microsoft.com/office/drawing/2014/main" id="{2C8997FF-5AF4-7735-C895-366F2BF0961D}"/>
              </a:ext>
            </a:extLst>
          </p:cNvPr>
          <p:cNvSpPr txBox="1">
            <a:spLocks/>
          </p:cNvSpPr>
          <p:nvPr userDrawn="1"/>
        </p:nvSpPr>
        <p:spPr>
          <a:xfrm>
            <a:off x="1523999" y="215336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rPr>
              <a:t>LIFE BE-</a:t>
            </a:r>
            <a:r>
              <a:rPr lang="it-IT" sz="4700" dirty="0" err="1">
                <a:latin typeface="Helvetica Neue Medium" panose="02000503000000020004" pitchFamily="2" charset="0"/>
                <a:ea typeface="Helvetica Neue Medium" panose="02000503000000020004" pitchFamily="2" charset="0"/>
                <a:cs typeface="Helvetica Neue Medium" panose="02000503000000020004" pitchFamily="2" charset="0"/>
              </a:rPr>
              <a:t>WoodEN</a:t>
            </a:r>
            <a:endPar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indent="0" algn="ctr">
              <a:buFont typeface="Arial" panose="020B0604020202020204" pitchFamily="34" charset="0"/>
              <a:buNone/>
            </a:pPr>
            <a:r>
              <a:rPr lang="en-US" sz="1100" dirty="0">
                <a:latin typeface="Helvetica Neue" panose="02000503000000020004" pitchFamily="2" charset="0"/>
                <a:ea typeface="Helvetica Neue" panose="02000503000000020004" pitchFamily="2" charset="0"/>
                <a:cs typeface="Helvetica Neue" panose="02000503000000020004" pitchFamily="2" charset="0"/>
              </a:rPr>
              <a:t>Buildings and Education in Wood Ecosystem for the New European Bauhaus</a:t>
            </a:r>
            <a:endParaRPr lang="it-IT" sz="11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Font typeface="Arial" panose="020B0604020202020204" pitchFamily="34" charset="0"/>
              <a:buNone/>
            </a:pPr>
            <a:r>
              <a:rPr lang="it-IT" sz="1400" dirty="0">
                <a:latin typeface="Helvetica Neue" panose="02000503000000020004" pitchFamily="2" charset="0"/>
                <a:ea typeface="Helvetica Neue" panose="02000503000000020004" pitchFamily="2" charset="0"/>
                <a:cs typeface="Helvetica Neue" panose="02000503000000020004" pitchFamily="2" charset="0"/>
              </a:rPr>
              <a:t>Project </a:t>
            </a:r>
            <a:r>
              <a:rPr lang="it-IT" sz="1400" dirty="0" err="1">
                <a:latin typeface="Helvetica Neue" panose="02000503000000020004" pitchFamily="2" charset="0"/>
                <a:ea typeface="Helvetica Neue" panose="02000503000000020004" pitchFamily="2" charset="0"/>
                <a:cs typeface="Helvetica Neue" panose="02000503000000020004" pitchFamily="2" charset="0"/>
              </a:rPr>
              <a:t>Number</a:t>
            </a:r>
            <a:r>
              <a:rPr lang="it-IT" sz="1400" dirty="0">
                <a:latin typeface="Helvetica Neue" panose="02000503000000020004" pitchFamily="2" charset="0"/>
                <a:ea typeface="Helvetica Neue" panose="02000503000000020004" pitchFamily="2" charset="0"/>
                <a:cs typeface="Helvetica Neue" panose="02000503000000020004" pitchFamily="2" charset="0"/>
              </a:rPr>
              <a:t> 101148077</a:t>
            </a:r>
          </a:p>
        </p:txBody>
      </p:sp>
      <p:sp>
        <p:nvSpPr>
          <p:cNvPr id="9" name="CasellaDiTesto 8">
            <a:extLst>
              <a:ext uri="{FF2B5EF4-FFF2-40B4-BE49-F238E27FC236}">
                <a16:creationId xmlns:a16="http://schemas.microsoft.com/office/drawing/2014/main" id="{337B94A5-2311-E0C3-0ACB-B7CB98475E5A}"/>
              </a:ext>
            </a:extLst>
          </p:cNvPr>
          <p:cNvSpPr txBox="1"/>
          <p:nvPr userDrawn="1"/>
        </p:nvSpPr>
        <p:spPr>
          <a:xfrm>
            <a:off x="323840" y="5731087"/>
            <a:ext cx="2338385" cy="307777"/>
          </a:xfrm>
          <a:prstGeom prst="rect">
            <a:avLst/>
          </a:prstGeom>
          <a:noFill/>
        </p:spPr>
        <p:txBody>
          <a:bodyPr wrap="square" rtlCol="0">
            <a:spAutoFit/>
          </a:bodyPr>
          <a:lstStyle/>
          <a:p>
            <a:r>
              <a:rPr lang="it-IT" sz="1400" dirty="0"/>
              <a:t>Project Leader</a:t>
            </a:r>
          </a:p>
        </p:txBody>
      </p:sp>
      <p:pic>
        <p:nvPicPr>
          <p:cNvPr id="11" name="Immagine 10" descr="Immagine che contiene schermata, Elementi grafici, grafica&#10;&#10;Descrizione generata automaticamente">
            <a:extLst>
              <a:ext uri="{FF2B5EF4-FFF2-40B4-BE49-F238E27FC236}">
                <a16:creationId xmlns:a16="http://schemas.microsoft.com/office/drawing/2014/main" id="{832094A2-AA80-5DDF-A630-23E25346F0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3946" y="295253"/>
            <a:ext cx="2417846" cy="766354"/>
          </a:xfrm>
          <a:prstGeom prst="rect">
            <a:avLst/>
          </a:prstGeom>
        </p:spPr>
      </p:pic>
      <p:pic>
        <p:nvPicPr>
          <p:cNvPr id="12" name="Immagine 11" descr="Immagine che contiene Carattere, testo, logo, simbolo&#10;&#10;Descrizione generata automaticamente">
            <a:extLst>
              <a:ext uri="{FF2B5EF4-FFF2-40B4-BE49-F238E27FC236}">
                <a16:creationId xmlns:a16="http://schemas.microsoft.com/office/drawing/2014/main" id="{50CA3141-F338-2710-9A2D-3DE825C7E94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0267" y="159515"/>
            <a:ext cx="1011879" cy="1062937"/>
          </a:xfrm>
          <a:prstGeom prst="rect">
            <a:avLst/>
          </a:prstGeom>
        </p:spPr>
      </p:pic>
      <p:cxnSp>
        <p:nvCxnSpPr>
          <p:cNvPr id="22" name="Connettore 1 21">
            <a:extLst>
              <a:ext uri="{FF2B5EF4-FFF2-40B4-BE49-F238E27FC236}">
                <a16:creationId xmlns:a16="http://schemas.microsoft.com/office/drawing/2014/main" id="{38697AD7-B1FB-06E0-DCE4-99F9F923E93D}"/>
              </a:ext>
            </a:extLst>
          </p:cNvPr>
          <p:cNvCxnSpPr>
            <a:cxnSpLocks/>
          </p:cNvCxnSpPr>
          <p:nvPr userDrawn="1"/>
        </p:nvCxnSpPr>
        <p:spPr>
          <a:xfrm>
            <a:off x="219736" y="1309701"/>
            <a:ext cx="11696961" cy="0"/>
          </a:xfrm>
          <a:prstGeom prst="line">
            <a:avLst/>
          </a:prstGeom>
          <a:ln>
            <a:solidFill>
              <a:srgbClr val="E0BB87"/>
            </a:solidFill>
          </a:ln>
        </p:spPr>
        <p:style>
          <a:lnRef idx="1">
            <a:schemeClr val="accent1"/>
          </a:lnRef>
          <a:fillRef idx="0">
            <a:schemeClr val="accent1"/>
          </a:fillRef>
          <a:effectRef idx="0">
            <a:schemeClr val="accent1"/>
          </a:effectRef>
          <a:fontRef idx="minor">
            <a:schemeClr val="tx1"/>
          </a:fontRef>
        </p:style>
      </p:cxnSp>
      <p:pic>
        <p:nvPicPr>
          <p:cNvPr id="3" name="Immagine 2" descr="Immagine che contiene Elementi grafici, Carattere, grafica, design&#10;&#10;Descrizione generata automaticamente">
            <a:extLst>
              <a:ext uri="{FF2B5EF4-FFF2-40B4-BE49-F238E27FC236}">
                <a16:creationId xmlns:a16="http://schemas.microsoft.com/office/drawing/2014/main" id="{B2B83387-C5CF-C6F7-93C2-52E6AF845A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4915" y="265508"/>
            <a:ext cx="1410264" cy="792797"/>
          </a:xfrm>
          <a:prstGeom prst="rect">
            <a:avLst/>
          </a:prstGeom>
        </p:spPr>
      </p:pic>
      <p:pic>
        <p:nvPicPr>
          <p:cNvPr id="5" name="Immagine 4" descr="Immagine che contiene nero, oscurità&#10;&#10;Descrizione generata automaticamente">
            <a:extLst>
              <a:ext uri="{FF2B5EF4-FFF2-40B4-BE49-F238E27FC236}">
                <a16:creationId xmlns:a16="http://schemas.microsoft.com/office/drawing/2014/main" id="{8F60493D-508C-85B7-5C33-A55F47CE7F1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975" y="6069050"/>
            <a:ext cx="2826320" cy="523442"/>
          </a:xfrm>
          <a:prstGeom prst="rect">
            <a:avLst/>
          </a:prstGeom>
        </p:spPr>
      </p:pic>
      <p:pic>
        <p:nvPicPr>
          <p:cNvPr id="24" name="Immagine 23" descr="Immagine che contiene simbolo, logo, bandiera, emblema&#10;&#10;Descrizione generata automaticamente">
            <a:extLst>
              <a:ext uri="{FF2B5EF4-FFF2-40B4-BE49-F238E27FC236}">
                <a16:creationId xmlns:a16="http://schemas.microsoft.com/office/drawing/2014/main" id="{CCB9E1C8-29C4-E656-18FC-CCC75353CD4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81950" y="6161841"/>
            <a:ext cx="311232" cy="414976"/>
          </a:xfrm>
          <a:prstGeom prst="rect">
            <a:avLst/>
          </a:prstGeom>
        </p:spPr>
      </p:pic>
      <p:pic>
        <p:nvPicPr>
          <p:cNvPr id="25" name="Immagine 24" descr="Immagine che contiene Carattere, Elementi grafici, grafica, logo&#10;&#10;Descrizione generata automaticamente">
            <a:extLst>
              <a:ext uri="{FF2B5EF4-FFF2-40B4-BE49-F238E27FC236}">
                <a16:creationId xmlns:a16="http://schemas.microsoft.com/office/drawing/2014/main" id="{D9E08C5B-BF70-1865-3EC1-395EE340487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69075" y="6188041"/>
            <a:ext cx="767871" cy="293468"/>
          </a:xfrm>
          <a:prstGeom prst="rect">
            <a:avLst/>
          </a:prstGeom>
        </p:spPr>
      </p:pic>
      <p:pic>
        <p:nvPicPr>
          <p:cNvPr id="26" name="Immagine 25">
            <a:extLst>
              <a:ext uri="{FF2B5EF4-FFF2-40B4-BE49-F238E27FC236}">
                <a16:creationId xmlns:a16="http://schemas.microsoft.com/office/drawing/2014/main" id="{D1733202-7354-4D94-234F-F8DD7E8979C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59813" y="6161841"/>
            <a:ext cx="831424" cy="355609"/>
          </a:xfrm>
          <a:prstGeom prst="rect">
            <a:avLst/>
          </a:prstGeom>
        </p:spPr>
      </p:pic>
      <p:pic>
        <p:nvPicPr>
          <p:cNvPr id="27" name="Immagine 26" descr="Immagine che contiene Carattere, Elementi grafici, logo, Blu elettrico&#10;&#10;Descrizione generata automaticamente">
            <a:extLst>
              <a:ext uri="{FF2B5EF4-FFF2-40B4-BE49-F238E27FC236}">
                <a16:creationId xmlns:a16="http://schemas.microsoft.com/office/drawing/2014/main" id="{F9FD702E-5763-25DD-641F-83C8BCE2FCD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82294" y="6207151"/>
            <a:ext cx="519286" cy="273968"/>
          </a:xfrm>
          <a:prstGeom prst="rect">
            <a:avLst/>
          </a:prstGeom>
        </p:spPr>
      </p:pic>
      <p:pic>
        <p:nvPicPr>
          <p:cNvPr id="28" name="Immagine 27" descr="Immagine che contiene testo, Carattere, Elementi grafici, schermata&#10;&#10;Descrizione generata automaticamente">
            <a:extLst>
              <a:ext uri="{FF2B5EF4-FFF2-40B4-BE49-F238E27FC236}">
                <a16:creationId xmlns:a16="http://schemas.microsoft.com/office/drawing/2014/main" id="{94185593-75AC-B324-878B-AFEF318BFCD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46905" y="6063359"/>
            <a:ext cx="350286" cy="443331"/>
          </a:xfrm>
          <a:prstGeom prst="rect">
            <a:avLst/>
          </a:prstGeom>
        </p:spPr>
      </p:pic>
      <p:pic>
        <p:nvPicPr>
          <p:cNvPr id="29" name="Immagine 28" descr="Immagine che contiene testo, Carattere, logo, simbolo&#10;&#10;Descrizione generata automaticamente">
            <a:extLst>
              <a:ext uri="{FF2B5EF4-FFF2-40B4-BE49-F238E27FC236}">
                <a16:creationId xmlns:a16="http://schemas.microsoft.com/office/drawing/2014/main" id="{518CD609-E549-B3E4-2921-75F239DF85F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6950" y="6058516"/>
            <a:ext cx="352866" cy="471688"/>
          </a:xfrm>
          <a:prstGeom prst="rect">
            <a:avLst/>
          </a:prstGeom>
        </p:spPr>
      </p:pic>
      <p:pic>
        <p:nvPicPr>
          <p:cNvPr id="30" name="Immagine 29" descr="Immagine che contiene testo, poster, Carattere, logo&#10;&#10;Descrizione generata automaticamente">
            <a:extLst>
              <a:ext uri="{FF2B5EF4-FFF2-40B4-BE49-F238E27FC236}">
                <a16:creationId xmlns:a16="http://schemas.microsoft.com/office/drawing/2014/main" id="{03F5BC78-4D3B-4E8C-4351-8232029F28B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378244" y="5998156"/>
            <a:ext cx="413548" cy="573736"/>
          </a:xfrm>
          <a:prstGeom prst="rect">
            <a:avLst/>
          </a:prstGeom>
        </p:spPr>
      </p:pic>
      <p:cxnSp>
        <p:nvCxnSpPr>
          <p:cNvPr id="31" name="Connettore 1 30">
            <a:extLst>
              <a:ext uri="{FF2B5EF4-FFF2-40B4-BE49-F238E27FC236}">
                <a16:creationId xmlns:a16="http://schemas.microsoft.com/office/drawing/2014/main" id="{F873BF1E-844F-94EF-9E39-36362936E74A}"/>
              </a:ext>
            </a:extLst>
          </p:cNvPr>
          <p:cNvCxnSpPr>
            <a:cxnSpLocks/>
          </p:cNvCxnSpPr>
          <p:nvPr userDrawn="1"/>
        </p:nvCxnSpPr>
        <p:spPr>
          <a:xfrm>
            <a:off x="3671957" y="5825487"/>
            <a:ext cx="0" cy="867762"/>
          </a:xfrm>
          <a:prstGeom prst="line">
            <a:avLst/>
          </a:prstGeom>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51D00707-CA9B-B2D0-E656-01B4A9C29C1B}"/>
              </a:ext>
            </a:extLst>
          </p:cNvPr>
          <p:cNvSpPr txBox="1"/>
          <p:nvPr userDrawn="1"/>
        </p:nvSpPr>
        <p:spPr>
          <a:xfrm>
            <a:off x="3759856" y="5738402"/>
            <a:ext cx="2338385" cy="307777"/>
          </a:xfrm>
          <a:prstGeom prst="rect">
            <a:avLst/>
          </a:prstGeom>
          <a:noFill/>
        </p:spPr>
        <p:txBody>
          <a:bodyPr wrap="square" rtlCol="0">
            <a:spAutoFit/>
          </a:bodyPr>
          <a:lstStyle/>
          <a:p>
            <a:r>
              <a:rPr lang="it-IT" sz="1400" dirty="0"/>
              <a:t>Partner</a:t>
            </a:r>
          </a:p>
        </p:txBody>
      </p:sp>
    </p:spTree>
    <p:extLst>
      <p:ext uri="{BB962C8B-B14F-4D97-AF65-F5344CB8AC3E}">
        <p14:creationId xmlns:p14="http://schemas.microsoft.com/office/powerpoint/2010/main" val="1755308499"/>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magine 9" descr="Immagine che contiene Carattere, testo, logo, simbolo&#10;&#10;Descrizione generata automaticamente">
            <a:extLst>
              <a:ext uri="{FF2B5EF4-FFF2-40B4-BE49-F238E27FC236}">
                <a16:creationId xmlns:a16="http://schemas.microsoft.com/office/drawing/2014/main" id="{ED75FFE7-F44C-2145-A8EF-5F224DA0AB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267" y="156047"/>
            <a:ext cx="1011879" cy="1062937"/>
          </a:xfrm>
          <a:prstGeom prst="rect">
            <a:avLst/>
          </a:prstGeom>
        </p:spPr>
      </p:pic>
      <p:pic>
        <p:nvPicPr>
          <p:cNvPr id="3" name="Immagine 2" descr="Immagine che contiene Elementi grafici, Carattere, grafica, design&#10;&#10;Descrizione generata automaticamente">
            <a:extLst>
              <a:ext uri="{FF2B5EF4-FFF2-40B4-BE49-F238E27FC236}">
                <a16:creationId xmlns:a16="http://schemas.microsoft.com/office/drawing/2014/main" id="{4382A474-2A2E-6D16-B229-A5082FBAB7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915" y="260493"/>
            <a:ext cx="1410264" cy="792797"/>
          </a:xfrm>
          <a:prstGeom prst="rect">
            <a:avLst/>
          </a:prstGeom>
        </p:spPr>
      </p:pic>
      <p:cxnSp>
        <p:nvCxnSpPr>
          <p:cNvPr id="4" name="Connettore 1 3">
            <a:extLst>
              <a:ext uri="{FF2B5EF4-FFF2-40B4-BE49-F238E27FC236}">
                <a16:creationId xmlns:a16="http://schemas.microsoft.com/office/drawing/2014/main" id="{1C314693-8492-57C5-17DB-757B656BFA92}"/>
              </a:ext>
            </a:extLst>
          </p:cNvPr>
          <p:cNvCxnSpPr>
            <a:cxnSpLocks/>
          </p:cNvCxnSpPr>
          <p:nvPr userDrawn="1"/>
        </p:nvCxnSpPr>
        <p:spPr>
          <a:xfrm>
            <a:off x="219736" y="1309701"/>
            <a:ext cx="11696961" cy="0"/>
          </a:xfrm>
          <a:prstGeom prst="line">
            <a:avLst/>
          </a:prstGeom>
          <a:ln>
            <a:solidFill>
              <a:srgbClr val="E0BB87"/>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schermata, Elementi grafici, grafica&#10;&#10;Descrizione generata automaticamente">
            <a:extLst>
              <a:ext uri="{FF2B5EF4-FFF2-40B4-BE49-F238E27FC236}">
                <a16:creationId xmlns:a16="http://schemas.microsoft.com/office/drawing/2014/main" id="{0A00CF04-4C3B-9AEE-364B-092DDF74EE9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73946" y="295253"/>
            <a:ext cx="2417846" cy="766354"/>
          </a:xfrm>
          <a:prstGeom prst="rect">
            <a:avLst/>
          </a:prstGeom>
        </p:spPr>
      </p:pic>
      <p:pic>
        <p:nvPicPr>
          <p:cNvPr id="6" name="Immagine 5" descr="Immagine che contiene schermata, design&#10;&#10;Descrizione generata automaticamente">
            <a:extLst>
              <a:ext uri="{FF2B5EF4-FFF2-40B4-BE49-F238E27FC236}">
                <a16:creationId xmlns:a16="http://schemas.microsoft.com/office/drawing/2014/main" id="{832A140F-6176-F10E-E9C7-7E618829244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8" t="60409" r="-268" b="17709"/>
          <a:stretch/>
        </p:blipFill>
        <p:spPr>
          <a:xfrm>
            <a:off x="219736" y="5112328"/>
            <a:ext cx="11784073" cy="1450419"/>
          </a:xfrm>
          <a:prstGeom prst="rect">
            <a:avLst/>
          </a:prstGeom>
        </p:spPr>
      </p:pic>
    </p:spTree>
    <p:extLst>
      <p:ext uri="{BB962C8B-B14F-4D97-AF65-F5344CB8AC3E}">
        <p14:creationId xmlns:p14="http://schemas.microsoft.com/office/powerpoint/2010/main" val="4289424106"/>
      </p:ext>
    </p:extLst>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FCB5E1B7-F6DD-8FC6-715A-4C6DAB69E8AD}"/>
              </a:ext>
            </a:extLst>
          </p:cNvPr>
          <p:cNvSpPr/>
          <p:nvPr userDrawn="1"/>
        </p:nvSpPr>
        <p:spPr>
          <a:xfrm>
            <a:off x="423406" y="1218983"/>
            <a:ext cx="11300614" cy="5251265"/>
          </a:xfrm>
          <a:prstGeom prst="rect">
            <a:avLst/>
          </a:prstGeom>
          <a:solidFill>
            <a:srgbClr val="F4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pic>
        <p:nvPicPr>
          <p:cNvPr id="7" name="Immagine 6" descr="Immagine che contiene Carattere, testo, logo, simbolo&#10;&#10;Descrizione generata automaticamente">
            <a:extLst>
              <a:ext uri="{FF2B5EF4-FFF2-40B4-BE49-F238E27FC236}">
                <a16:creationId xmlns:a16="http://schemas.microsoft.com/office/drawing/2014/main" id="{CE0B1AC8-4D4E-FEDC-B855-61F39B4FF4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267" y="156047"/>
            <a:ext cx="1011879" cy="1062937"/>
          </a:xfrm>
          <a:prstGeom prst="rect">
            <a:avLst/>
          </a:prstGeom>
        </p:spPr>
      </p:pic>
      <p:pic>
        <p:nvPicPr>
          <p:cNvPr id="8" name="Immagine 7" descr="Immagine che contiene Elementi grafici, Carattere, grafica, design&#10;&#10;Descrizione generata automaticamente">
            <a:extLst>
              <a:ext uri="{FF2B5EF4-FFF2-40B4-BE49-F238E27FC236}">
                <a16:creationId xmlns:a16="http://schemas.microsoft.com/office/drawing/2014/main" id="{2810B258-3D25-580B-3B6D-F5B41B999D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915" y="260493"/>
            <a:ext cx="1410264" cy="792797"/>
          </a:xfrm>
          <a:prstGeom prst="rect">
            <a:avLst/>
          </a:prstGeom>
        </p:spPr>
      </p:pic>
      <p:pic>
        <p:nvPicPr>
          <p:cNvPr id="10" name="Immagine 9" descr="Immagine che contiene schermata, Elementi grafici, grafica&#10;&#10;Descrizione generata automaticamente">
            <a:extLst>
              <a:ext uri="{FF2B5EF4-FFF2-40B4-BE49-F238E27FC236}">
                <a16:creationId xmlns:a16="http://schemas.microsoft.com/office/drawing/2014/main" id="{B2FDE310-FD43-93EC-0A6F-6D302653BA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73946" y="295253"/>
            <a:ext cx="2417846" cy="766354"/>
          </a:xfrm>
          <a:prstGeom prst="rect">
            <a:avLst/>
          </a:prstGeom>
        </p:spPr>
      </p:pic>
      <p:pic>
        <p:nvPicPr>
          <p:cNvPr id="11" name="Immagine 10" descr="Immagine che contiene schermata, design&#10;&#10;Descrizione generata automaticamente">
            <a:extLst>
              <a:ext uri="{FF2B5EF4-FFF2-40B4-BE49-F238E27FC236}">
                <a16:creationId xmlns:a16="http://schemas.microsoft.com/office/drawing/2014/main" id="{1295F81A-82E2-9A6F-316D-372F8CBA2D1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8" t="60409" r="-268" b="17709"/>
          <a:stretch/>
        </p:blipFill>
        <p:spPr>
          <a:xfrm>
            <a:off x="267018" y="5113789"/>
            <a:ext cx="11665710" cy="1356460"/>
          </a:xfrm>
          <a:prstGeom prst="rect">
            <a:avLst/>
          </a:prstGeom>
        </p:spPr>
      </p:pic>
    </p:spTree>
    <p:extLst>
      <p:ext uri="{BB962C8B-B14F-4D97-AF65-F5344CB8AC3E}">
        <p14:creationId xmlns:p14="http://schemas.microsoft.com/office/powerpoint/2010/main" val="627825123"/>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descr="Immagine che contiene aqua, design&#10;&#10;Descrizione generata automaticamente">
            <a:extLst>
              <a:ext uri="{FF2B5EF4-FFF2-40B4-BE49-F238E27FC236}">
                <a16:creationId xmlns:a16="http://schemas.microsoft.com/office/drawing/2014/main" id="{A000CF4C-341C-5340-2544-67A0CC3A59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5069"/>
          <a:stretch/>
        </p:blipFill>
        <p:spPr>
          <a:xfrm>
            <a:off x="9756" y="0"/>
            <a:ext cx="13340242" cy="5622740"/>
          </a:xfrm>
          <a:prstGeom prst="rect">
            <a:avLst/>
          </a:prstGeom>
        </p:spPr>
      </p:pic>
      <p:sp>
        <p:nvSpPr>
          <p:cNvPr id="9" name="Sottotitolo 2">
            <a:extLst>
              <a:ext uri="{FF2B5EF4-FFF2-40B4-BE49-F238E27FC236}">
                <a16:creationId xmlns:a16="http://schemas.microsoft.com/office/drawing/2014/main" id="{041EE8CA-342A-5F93-1044-A68EEF9483CA}"/>
              </a:ext>
            </a:extLst>
          </p:cNvPr>
          <p:cNvSpPr txBox="1">
            <a:spLocks/>
          </p:cNvSpPr>
          <p:nvPr userDrawn="1"/>
        </p:nvSpPr>
        <p:spPr>
          <a:xfrm>
            <a:off x="1523999" y="1549850"/>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rPr>
              <a:t>LIFE BE-</a:t>
            </a:r>
            <a:r>
              <a:rPr lang="it-IT" sz="4700" dirty="0" err="1">
                <a:latin typeface="Helvetica Neue Medium" panose="02000503000000020004" pitchFamily="2" charset="0"/>
                <a:ea typeface="Helvetica Neue Medium" panose="02000503000000020004" pitchFamily="2" charset="0"/>
                <a:cs typeface="Helvetica Neue Medium" panose="02000503000000020004" pitchFamily="2" charset="0"/>
              </a:rPr>
              <a:t>WoodEN</a:t>
            </a:r>
            <a:endPar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indent="0" algn="ctr">
              <a:buFont typeface="Arial" panose="020B0604020202020204" pitchFamily="34" charset="0"/>
              <a:buNone/>
            </a:pPr>
            <a:r>
              <a:rPr lang="en-US" sz="1100" dirty="0">
                <a:latin typeface="Helvetica Neue" panose="02000503000000020004" pitchFamily="2" charset="0"/>
                <a:ea typeface="Helvetica Neue" panose="02000503000000020004" pitchFamily="2" charset="0"/>
                <a:cs typeface="Helvetica Neue" panose="02000503000000020004" pitchFamily="2" charset="0"/>
              </a:rPr>
              <a:t>Buildings and Education in Wood Ecosystem for the New European Bauhaus</a:t>
            </a:r>
            <a:endParaRPr lang="it-IT" sz="11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None/>
            </a:pPr>
            <a:endParaRPr lang="it-IT" sz="14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indent="0" algn="ctr">
              <a:buNone/>
            </a:pPr>
            <a:r>
              <a:rPr lang="it-IT" sz="1400" b="0" i="0" dirty="0">
                <a:latin typeface="Helvetica Neue Medium" panose="02000503000000020004" pitchFamily="2" charset="0"/>
                <a:ea typeface="Helvetica Neue Medium" panose="02000503000000020004" pitchFamily="2" charset="0"/>
                <a:cs typeface="Helvetica Neue Medium" panose="02000503000000020004" pitchFamily="2" charset="0"/>
              </a:rPr>
              <a:t>Project </a:t>
            </a:r>
            <a:r>
              <a:rPr lang="it-IT" sz="1400" b="0" i="0" dirty="0" err="1">
                <a:latin typeface="Helvetica Neue Medium" panose="02000503000000020004" pitchFamily="2" charset="0"/>
                <a:ea typeface="Helvetica Neue Medium" panose="02000503000000020004" pitchFamily="2" charset="0"/>
                <a:cs typeface="Helvetica Neue Medium" panose="02000503000000020004" pitchFamily="2" charset="0"/>
              </a:rPr>
              <a:t>Acronym</a:t>
            </a:r>
            <a:r>
              <a:rPr lang="it-IT" sz="1400" b="0" i="0" dirty="0">
                <a:latin typeface="Helvetica Neue Medium" panose="02000503000000020004" pitchFamily="2" charset="0"/>
                <a:ea typeface="Helvetica Neue Medium" panose="02000503000000020004" pitchFamily="2" charset="0"/>
                <a:cs typeface="Helvetica Neue Medium" panose="02000503000000020004" pitchFamily="2" charset="0"/>
              </a:rPr>
              <a:t>: </a:t>
            </a:r>
            <a:r>
              <a:rPr lang="it-IT" sz="1400" b="0" i="0" u="none" strike="noStrike" baseline="0" dirty="0">
                <a:latin typeface="Helvetica Neue Medium" panose="02000503000000020004" pitchFamily="2" charset="0"/>
                <a:ea typeface="Helvetica Neue Medium" panose="02000503000000020004" pitchFamily="2" charset="0"/>
                <a:cs typeface="Helvetica Neue Medium" panose="02000503000000020004" pitchFamily="2" charset="0"/>
              </a:rPr>
              <a:t>LIFE23-PRE-IT-LIFE BE-</a:t>
            </a:r>
            <a:r>
              <a:rPr lang="it-IT" sz="1400" b="0" i="0" u="none" strike="noStrike" baseline="0" dirty="0" err="1">
                <a:latin typeface="Helvetica Neue Medium" panose="02000503000000020004" pitchFamily="2" charset="0"/>
                <a:ea typeface="Helvetica Neue Medium" panose="02000503000000020004" pitchFamily="2" charset="0"/>
                <a:cs typeface="Helvetica Neue Medium" panose="02000503000000020004" pitchFamily="2" charset="0"/>
              </a:rPr>
              <a:t>WoodEN</a:t>
            </a:r>
            <a:endParaRPr lang="it-IT" sz="1400" b="0" i="0" u="none" strike="noStrike" baseline="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CasellaDiTesto 1">
            <a:extLst>
              <a:ext uri="{FF2B5EF4-FFF2-40B4-BE49-F238E27FC236}">
                <a16:creationId xmlns:a16="http://schemas.microsoft.com/office/drawing/2014/main" id="{81283268-B9EE-C2D6-F39C-A723592697F2}"/>
              </a:ext>
            </a:extLst>
          </p:cNvPr>
          <p:cNvSpPr txBox="1"/>
          <p:nvPr userDrawn="1"/>
        </p:nvSpPr>
        <p:spPr>
          <a:xfrm>
            <a:off x="319181" y="5726198"/>
            <a:ext cx="2338385" cy="307777"/>
          </a:xfrm>
          <a:prstGeom prst="rect">
            <a:avLst/>
          </a:prstGeom>
          <a:noFill/>
        </p:spPr>
        <p:txBody>
          <a:bodyPr wrap="square" rtlCol="0">
            <a:spAutoFit/>
          </a:bodyPr>
          <a:lstStyle/>
          <a:p>
            <a:r>
              <a:rPr lang="it-IT" sz="1400" dirty="0"/>
              <a:t>Project Leader</a:t>
            </a:r>
          </a:p>
        </p:txBody>
      </p:sp>
      <p:pic>
        <p:nvPicPr>
          <p:cNvPr id="16" name="Immagine 15" descr="Immagine che contiene simbolo, logo, bandiera, emblema&#10;&#10;Descrizione generata automaticamente">
            <a:extLst>
              <a:ext uri="{FF2B5EF4-FFF2-40B4-BE49-F238E27FC236}">
                <a16:creationId xmlns:a16="http://schemas.microsoft.com/office/drawing/2014/main" id="{E1581FF3-07E1-1027-6B02-B0FB516D2A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81950" y="6161841"/>
            <a:ext cx="311232" cy="414976"/>
          </a:xfrm>
          <a:prstGeom prst="rect">
            <a:avLst/>
          </a:prstGeom>
        </p:spPr>
      </p:pic>
      <p:pic>
        <p:nvPicPr>
          <p:cNvPr id="17" name="Immagine 16" descr="Immagine che contiene Carattere, Elementi grafici, grafica, logo&#10;&#10;Descrizione generata automaticamente">
            <a:extLst>
              <a:ext uri="{FF2B5EF4-FFF2-40B4-BE49-F238E27FC236}">
                <a16:creationId xmlns:a16="http://schemas.microsoft.com/office/drawing/2014/main" id="{836A35CC-93CA-FE0F-FDF5-B53B3B29DE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69075" y="6188041"/>
            <a:ext cx="767871" cy="293468"/>
          </a:xfrm>
          <a:prstGeom prst="rect">
            <a:avLst/>
          </a:prstGeom>
        </p:spPr>
      </p:pic>
      <p:pic>
        <p:nvPicPr>
          <p:cNvPr id="18" name="Immagine 17">
            <a:extLst>
              <a:ext uri="{FF2B5EF4-FFF2-40B4-BE49-F238E27FC236}">
                <a16:creationId xmlns:a16="http://schemas.microsoft.com/office/drawing/2014/main" id="{3A1C24D9-9089-0112-4C3B-8EC23F43B5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59813" y="6161841"/>
            <a:ext cx="831424" cy="355609"/>
          </a:xfrm>
          <a:prstGeom prst="rect">
            <a:avLst/>
          </a:prstGeom>
        </p:spPr>
      </p:pic>
      <p:pic>
        <p:nvPicPr>
          <p:cNvPr id="19" name="Immagine 18" descr="Immagine che contiene Carattere, Elementi grafici, logo, Blu elettrico&#10;&#10;Descrizione generata automaticamente">
            <a:extLst>
              <a:ext uri="{FF2B5EF4-FFF2-40B4-BE49-F238E27FC236}">
                <a16:creationId xmlns:a16="http://schemas.microsoft.com/office/drawing/2014/main" id="{B944244D-7A36-5349-3CCF-577E41A70EA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82294" y="6207151"/>
            <a:ext cx="519286" cy="273968"/>
          </a:xfrm>
          <a:prstGeom prst="rect">
            <a:avLst/>
          </a:prstGeom>
        </p:spPr>
      </p:pic>
      <p:pic>
        <p:nvPicPr>
          <p:cNvPr id="20" name="Immagine 19" descr="Immagine che contiene testo, Carattere, Elementi grafici, schermata&#10;&#10;Descrizione generata automaticamente">
            <a:extLst>
              <a:ext uri="{FF2B5EF4-FFF2-40B4-BE49-F238E27FC236}">
                <a16:creationId xmlns:a16="http://schemas.microsoft.com/office/drawing/2014/main" id="{A2F47A4B-9CCD-04D7-C6D4-6E435770CD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46905" y="6063359"/>
            <a:ext cx="350286" cy="443331"/>
          </a:xfrm>
          <a:prstGeom prst="rect">
            <a:avLst/>
          </a:prstGeom>
        </p:spPr>
      </p:pic>
      <p:pic>
        <p:nvPicPr>
          <p:cNvPr id="21" name="Immagine 20" descr="Immagine che contiene testo, Carattere, logo, simbolo&#10;&#10;Descrizione generata automaticamente">
            <a:extLst>
              <a:ext uri="{FF2B5EF4-FFF2-40B4-BE49-F238E27FC236}">
                <a16:creationId xmlns:a16="http://schemas.microsoft.com/office/drawing/2014/main" id="{FBC496D6-0F4B-8358-269F-451565CAA0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46950" y="6058516"/>
            <a:ext cx="352866" cy="471688"/>
          </a:xfrm>
          <a:prstGeom prst="rect">
            <a:avLst/>
          </a:prstGeom>
        </p:spPr>
      </p:pic>
      <p:pic>
        <p:nvPicPr>
          <p:cNvPr id="22" name="Immagine 21" descr="Immagine che contiene testo, poster, Carattere, logo&#10;&#10;Descrizione generata automaticamente">
            <a:extLst>
              <a:ext uri="{FF2B5EF4-FFF2-40B4-BE49-F238E27FC236}">
                <a16:creationId xmlns:a16="http://schemas.microsoft.com/office/drawing/2014/main" id="{CCB80B19-081C-33EA-513C-C71FAE4FB2B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378244" y="5998156"/>
            <a:ext cx="413548" cy="573736"/>
          </a:xfrm>
          <a:prstGeom prst="rect">
            <a:avLst/>
          </a:prstGeom>
        </p:spPr>
      </p:pic>
      <p:cxnSp>
        <p:nvCxnSpPr>
          <p:cNvPr id="23" name="Connettore 1 22">
            <a:extLst>
              <a:ext uri="{FF2B5EF4-FFF2-40B4-BE49-F238E27FC236}">
                <a16:creationId xmlns:a16="http://schemas.microsoft.com/office/drawing/2014/main" id="{144B4C7E-751D-132E-CD24-1165D674F294}"/>
              </a:ext>
            </a:extLst>
          </p:cNvPr>
          <p:cNvCxnSpPr>
            <a:cxnSpLocks/>
          </p:cNvCxnSpPr>
          <p:nvPr userDrawn="1"/>
        </p:nvCxnSpPr>
        <p:spPr>
          <a:xfrm>
            <a:off x="3671957" y="5825487"/>
            <a:ext cx="0" cy="867762"/>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E590D30A-C3A0-7D73-F48F-1BF4A95EC309}"/>
              </a:ext>
            </a:extLst>
          </p:cNvPr>
          <p:cNvSpPr txBox="1"/>
          <p:nvPr userDrawn="1"/>
        </p:nvSpPr>
        <p:spPr>
          <a:xfrm>
            <a:off x="3759856" y="5738402"/>
            <a:ext cx="2338385" cy="307777"/>
          </a:xfrm>
          <a:prstGeom prst="rect">
            <a:avLst/>
          </a:prstGeom>
          <a:noFill/>
        </p:spPr>
        <p:txBody>
          <a:bodyPr wrap="square" rtlCol="0">
            <a:spAutoFit/>
          </a:bodyPr>
          <a:lstStyle/>
          <a:p>
            <a:r>
              <a:rPr lang="it-IT" sz="1400" dirty="0"/>
              <a:t>Partner</a:t>
            </a:r>
          </a:p>
        </p:txBody>
      </p:sp>
      <p:pic>
        <p:nvPicPr>
          <p:cNvPr id="25" name="Immagine 24" descr="Immagine che contiene nero, oscurità&#10;&#10;Descrizione generata automaticamente">
            <a:extLst>
              <a:ext uri="{FF2B5EF4-FFF2-40B4-BE49-F238E27FC236}">
                <a16:creationId xmlns:a16="http://schemas.microsoft.com/office/drawing/2014/main" id="{535223BD-7868-EF7E-5381-2121643993E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2975" y="6069050"/>
            <a:ext cx="2826320" cy="523442"/>
          </a:xfrm>
          <a:prstGeom prst="rect">
            <a:avLst/>
          </a:prstGeom>
        </p:spPr>
      </p:pic>
    </p:spTree>
    <p:extLst>
      <p:ext uri="{BB962C8B-B14F-4D97-AF65-F5344CB8AC3E}">
        <p14:creationId xmlns:p14="http://schemas.microsoft.com/office/powerpoint/2010/main" val="282855323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magine 9" descr="Immagine che contiene Elementi grafici, Carattere, grafica, design&#10;&#10;Descrizione generata automaticamente">
            <a:extLst>
              <a:ext uri="{FF2B5EF4-FFF2-40B4-BE49-F238E27FC236}">
                <a16:creationId xmlns:a16="http://schemas.microsoft.com/office/drawing/2014/main" id="{1B86E971-9FB4-DCD8-C0E2-47D1864AB9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26039"/>
            <a:ext cx="914400" cy="514041"/>
          </a:xfrm>
          <a:prstGeom prst="rect">
            <a:avLst/>
          </a:prstGeom>
        </p:spPr>
      </p:pic>
      <p:cxnSp>
        <p:nvCxnSpPr>
          <p:cNvPr id="11" name="Connettore 1 13">
            <a:extLst>
              <a:ext uri="{FF2B5EF4-FFF2-40B4-BE49-F238E27FC236}">
                <a16:creationId xmlns:a16="http://schemas.microsoft.com/office/drawing/2014/main" id="{A5D1C40C-7065-F0E5-A9B2-5419C190D132}"/>
              </a:ext>
            </a:extLst>
          </p:cNvPr>
          <p:cNvCxnSpPr>
            <a:cxnSpLocks/>
          </p:cNvCxnSpPr>
          <p:nvPr userDrawn="1"/>
        </p:nvCxnSpPr>
        <p:spPr>
          <a:xfrm>
            <a:off x="152400" y="640080"/>
            <a:ext cx="11595100" cy="0"/>
          </a:xfrm>
          <a:prstGeom prst="line">
            <a:avLst/>
          </a:prstGeom>
          <a:ln>
            <a:solidFill>
              <a:srgbClr val="E0BB87"/>
            </a:solidFill>
          </a:ln>
        </p:spPr>
        <p:style>
          <a:lnRef idx="1">
            <a:schemeClr val="accent1"/>
          </a:lnRef>
          <a:fillRef idx="0">
            <a:schemeClr val="accent1"/>
          </a:fillRef>
          <a:effectRef idx="0">
            <a:schemeClr val="accent1"/>
          </a:effectRef>
          <a:fontRef idx="minor">
            <a:schemeClr val="tx1"/>
          </a:fontRef>
        </p:style>
      </p:cxnSp>
      <p:pic>
        <p:nvPicPr>
          <p:cNvPr id="13" name="Immagine 12" descr="Immagine che contiene aqua, schermata, design&#10;&#10;Descrizione generata automaticamente">
            <a:extLst>
              <a:ext uri="{FF2B5EF4-FFF2-40B4-BE49-F238E27FC236}">
                <a16:creationId xmlns:a16="http://schemas.microsoft.com/office/drawing/2014/main" id="{2F1FA446-4D16-9170-86B4-AB4DEE3FAFE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333" r="4896"/>
          <a:stretch/>
        </p:blipFill>
        <p:spPr>
          <a:xfrm>
            <a:off x="-57872" y="640080"/>
            <a:ext cx="11840097" cy="6217920"/>
          </a:xfrm>
          <a:prstGeom prst="rect">
            <a:avLst/>
          </a:prstGeom>
        </p:spPr>
      </p:pic>
    </p:spTree>
    <p:extLst>
      <p:ext uri="{BB962C8B-B14F-4D97-AF65-F5344CB8AC3E}">
        <p14:creationId xmlns:p14="http://schemas.microsoft.com/office/powerpoint/2010/main" val="15319671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olo rettangolo 6">
            <a:extLst>
              <a:ext uri="{FF2B5EF4-FFF2-40B4-BE49-F238E27FC236}">
                <a16:creationId xmlns:a16="http://schemas.microsoft.com/office/drawing/2014/main" id="{4772115B-2F40-747B-0DBF-6C4313CCAE02}"/>
              </a:ext>
            </a:extLst>
          </p:cNvPr>
          <p:cNvSpPr/>
          <p:nvPr userDrawn="1"/>
        </p:nvSpPr>
        <p:spPr>
          <a:xfrm flipH="1">
            <a:off x="10638971" y="4579257"/>
            <a:ext cx="1553029" cy="2278743"/>
          </a:xfrm>
          <a:prstGeom prst="rtTriangle">
            <a:avLst/>
          </a:prstGeom>
          <a:solidFill>
            <a:srgbClr val="ECD2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numero diapositiva 3">
            <a:extLst>
              <a:ext uri="{FF2B5EF4-FFF2-40B4-BE49-F238E27FC236}">
                <a16:creationId xmlns:a16="http://schemas.microsoft.com/office/drawing/2014/main" id="{98B498A9-62CA-4115-6F00-A7189207A8BC}"/>
              </a:ext>
            </a:extLst>
          </p:cNvPr>
          <p:cNvSpPr txBox="1">
            <a:spLocks/>
          </p:cNvSpPr>
          <p:nvPr userDrawn="1"/>
        </p:nvSpPr>
        <p:spPr>
          <a:xfrm>
            <a:off x="11100113" y="6234321"/>
            <a:ext cx="797560" cy="321841"/>
          </a:xfrm>
          <a:prstGeom prst="rect">
            <a:avLst/>
          </a:prstGeom>
        </p:spPr>
        <p:txBody>
          <a:bodyPr/>
          <a:lstStyle>
            <a:defPPr>
              <a:defRPr lang="it-IT"/>
            </a:defPPr>
            <a:lvl1pPr marL="0" algn="ctr" defTabSz="914400" rtl="0" eaLnBrk="1" latinLnBrk="0" hangingPunct="1">
              <a:defRPr sz="20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FE58F6-E36D-4B45-84AF-68371F2131FA}" type="slidenum">
              <a:rPr lang="it-IT" smtClean="0">
                <a:solidFill>
                  <a:schemeClr val="bg1"/>
                </a:solidFill>
              </a:rPr>
              <a:pPr/>
              <a:t>‹N›</a:t>
            </a:fld>
            <a:endParaRPr lang="it-IT" dirty="0">
              <a:solidFill>
                <a:schemeClr val="bg1"/>
              </a:solidFill>
            </a:endParaRPr>
          </a:p>
        </p:txBody>
      </p:sp>
      <p:sp>
        <p:nvSpPr>
          <p:cNvPr id="9" name="Triangolo rettangolo 8">
            <a:extLst>
              <a:ext uri="{FF2B5EF4-FFF2-40B4-BE49-F238E27FC236}">
                <a16:creationId xmlns:a16="http://schemas.microsoft.com/office/drawing/2014/main" id="{A714007C-A3DE-823B-3AD0-411DADC6B38E}"/>
              </a:ext>
            </a:extLst>
          </p:cNvPr>
          <p:cNvSpPr/>
          <p:nvPr userDrawn="1"/>
        </p:nvSpPr>
        <p:spPr>
          <a:xfrm>
            <a:off x="0" y="4579257"/>
            <a:ext cx="1553029" cy="2278743"/>
          </a:xfrm>
          <a:prstGeom prst="rtTriangle">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Elementi grafici, Carattere, grafica, design&#10;&#10;Descrizione generata automaticamente">
            <a:extLst>
              <a:ext uri="{FF2B5EF4-FFF2-40B4-BE49-F238E27FC236}">
                <a16:creationId xmlns:a16="http://schemas.microsoft.com/office/drawing/2014/main" id="{86974BBA-3F05-36DA-CE9E-50249925958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2400" y="126039"/>
            <a:ext cx="914400" cy="514041"/>
          </a:xfrm>
          <a:prstGeom prst="rect">
            <a:avLst/>
          </a:prstGeom>
        </p:spPr>
      </p:pic>
      <p:cxnSp>
        <p:nvCxnSpPr>
          <p:cNvPr id="11" name="Connettore 1 13">
            <a:extLst>
              <a:ext uri="{FF2B5EF4-FFF2-40B4-BE49-F238E27FC236}">
                <a16:creationId xmlns:a16="http://schemas.microsoft.com/office/drawing/2014/main" id="{82A00C2B-3A42-4481-1E94-41B6D6B4FBE1}"/>
              </a:ext>
            </a:extLst>
          </p:cNvPr>
          <p:cNvCxnSpPr>
            <a:cxnSpLocks/>
          </p:cNvCxnSpPr>
          <p:nvPr userDrawn="1"/>
        </p:nvCxnSpPr>
        <p:spPr>
          <a:xfrm>
            <a:off x="152400" y="640080"/>
            <a:ext cx="11595100" cy="0"/>
          </a:xfrm>
          <a:prstGeom prst="line">
            <a:avLst/>
          </a:prstGeom>
          <a:ln>
            <a:solidFill>
              <a:srgbClr val="E0BB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438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descr="Immagine che contiene schermata, design&#10;&#10;Descrizione generata automaticamente">
            <a:extLst>
              <a:ext uri="{FF2B5EF4-FFF2-40B4-BE49-F238E27FC236}">
                <a16:creationId xmlns:a16="http://schemas.microsoft.com/office/drawing/2014/main" id="{407A9215-E26D-D981-FAE5-6F8EF23C3C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8" t="60409" r="-268" b="11866"/>
          <a:stretch/>
        </p:blipFill>
        <p:spPr>
          <a:xfrm>
            <a:off x="219736" y="3751499"/>
            <a:ext cx="11784073" cy="1837726"/>
          </a:xfrm>
          <a:prstGeom prst="rect">
            <a:avLst/>
          </a:prstGeom>
        </p:spPr>
      </p:pic>
      <p:sp>
        <p:nvSpPr>
          <p:cNvPr id="8" name="Sottotitolo 2">
            <a:extLst>
              <a:ext uri="{FF2B5EF4-FFF2-40B4-BE49-F238E27FC236}">
                <a16:creationId xmlns:a16="http://schemas.microsoft.com/office/drawing/2014/main" id="{2C8997FF-5AF4-7735-C895-366F2BF0961D}"/>
              </a:ext>
            </a:extLst>
          </p:cNvPr>
          <p:cNvSpPr txBox="1">
            <a:spLocks/>
          </p:cNvSpPr>
          <p:nvPr userDrawn="1"/>
        </p:nvSpPr>
        <p:spPr>
          <a:xfrm>
            <a:off x="1523999" y="215336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rPr>
              <a:t>LIFE BE-</a:t>
            </a:r>
            <a:r>
              <a:rPr lang="it-IT" sz="4700" dirty="0" err="1">
                <a:latin typeface="Helvetica Neue Medium" panose="02000503000000020004" pitchFamily="2" charset="0"/>
                <a:ea typeface="Helvetica Neue Medium" panose="02000503000000020004" pitchFamily="2" charset="0"/>
                <a:cs typeface="Helvetica Neue Medium" panose="02000503000000020004" pitchFamily="2" charset="0"/>
              </a:rPr>
              <a:t>WoodEN</a:t>
            </a:r>
            <a:endPar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indent="0" algn="ctr">
              <a:buFont typeface="Arial" panose="020B0604020202020204" pitchFamily="34" charset="0"/>
              <a:buNone/>
            </a:pPr>
            <a:r>
              <a:rPr lang="en-US" sz="1100" dirty="0">
                <a:latin typeface="Helvetica Neue" panose="02000503000000020004" pitchFamily="2" charset="0"/>
                <a:ea typeface="Helvetica Neue" panose="02000503000000020004" pitchFamily="2" charset="0"/>
                <a:cs typeface="Helvetica Neue" panose="02000503000000020004" pitchFamily="2" charset="0"/>
              </a:rPr>
              <a:t>Buildings and Education in Wood Ecosystem for the New European Bauhaus</a:t>
            </a:r>
            <a:endParaRPr lang="it-IT" sz="11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Font typeface="Arial" panose="020B0604020202020204" pitchFamily="34" charset="0"/>
              <a:buNone/>
            </a:pPr>
            <a:r>
              <a:rPr lang="it-IT" sz="1400" dirty="0">
                <a:latin typeface="Helvetica Neue" panose="02000503000000020004" pitchFamily="2" charset="0"/>
                <a:ea typeface="Helvetica Neue" panose="02000503000000020004" pitchFamily="2" charset="0"/>
                <a:cs typeface="Helvetica Neue" panose="02000503000000020004" pitchFamily="2" charset="0"/>
              </a:rPr>
              <a:t>Project </a:t>
            </a:r>
            <a:r>
              <a:rPr lang="it-IT" sz="1400" dirty="0" err="1">
                <a:latin typeface="Helvetica Neue" panose="02000503000000020004" pitchFamily="2" charset="0"/>
                <a:ea typeface="Helvetica Neue" panose="02000503000000020004" pitchFamily="2" charset="0"/>
                <a:cs typeface="Helvetica Neue" panose="02000503000000020004" pitchFamily="2" charset="0"/>
              </a:rPr>
              <a:t>Number</a:t>
            </a:r>
            <a:r>
              <a:rPr lang="it-IT" sz="1400" dirty="0">
                <a:latin typeface="Helvetica Neue" panose="02000503000000020004" pitchFamily="2" charset="0"/>
                <a:ea typeface="Helvetica Neue" panose="02000503000000020004" pitchFamily="2" charset="0"/>
                <a:cs typeface="Helvetica Neue" panose="02000503000000020004" pitchFamily="2" charset="0"/>
              </a:rPr>
              <a:t> 101148077</a:t>
            </a:r>
          </a:p>
        </p:txBody>
      </p:sp>
      <p:sp>
        <p:nvSpPr>
          <p:cNvPr id="9" name="CasellaDiTesto 8">
            <a:extLst>
              <a:ext uri="{FF2B5EF4-FFF2-40B4-BE49-F238E27FC236}">
                <a16:creationId xmlns:a16="http://schemas.microsoft.com/office/drawing/2014/main" id="{337B94A5-2311-E0C3-0ACB-B7CB98475E5A}"/>
              </a:ext>
            </a:extLst>
          </p:cNvPr>
          <p:cNvSpPr txBox="1"/>
          <p:nvPr userDrawn="1"/>
        </p:nvSpPr>
        <p:spPr>
          <a:xfrm>
            <a:off x="323840" y="5731087"/>
            <a:ext cx="2338385" cy="307777"/>
          </a:xfrm>
          <a:prstGeom prst="rect">
            <a:avLst/>
          </a:prstGeom>
          <a:noFill/>
        </p:spPr>
        <p:txBody>
          <a:bodyPr wrap="square" rtlCol="0">
            <a:spAutoFit/>
          </a:bodyPr>
          <a:lstStyle/>
          <a:p>
            <a:r>
              <a:rPr lang="it-IT" sz="1400" dirty="0"/>
              <a:t>Project Leader</a:t>
            </a:r>
          </a:p>
        </p:txBody>
      </p:sp>
      <p:pic>
        <p:nvPicPr>
          <p:cNvPr id="11" name="Immagine 10" descr="Immagine che contiene schermata, Elementi grafici, grafica&#10;&#10;Descrizione generata automaticamente">
            <a:extLst>
              <a:ext uri="{FF2B5EF4-FFF2-40B4-BE49-F238E27FC236}">
                <a16:creationId xmlns:a16="http://schemas.microsoft.com/office/drawing/2014/main" id="{832094A2-AA80-5DDF-A630-23E25346F0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3946" y="295253"/>
            <a:ext cx="2417846" cy="766354"/>
          </a:xfrm>
          <a:prstGeom prst="rect">
            <a:avLst/>
          </a:prstGeom>
        </p:spPr>
      </p:pic>
      <p:pic>
        <p:nvPicPr>
          <p:cNvPr id="12" name="Immagine 11" descr="Immagine che contiene Carattere, testo, logo, simbolo&#10;&#10;Descrizione generata automaticamente">
            <a:extLst>
              <a:ext uri="{FF2B5EF4-FFF2-40B4-BE49-F238E27FC236}">
                <a16:creationId xmlns:a16="http://schemas.microsoft.com/office/drawing/2014/main" id="{50CA3141-F338-2710-9A2D-3DE825C7E94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0267" y="159515"/>
            <a:ext cx="1011879" cy="1062937"/>
          </a:xfrm>
          <a:prstGeom prst="rect">
            <a:avLst/>
          </a:prstGeom>
        </p:spPr>
      </p:pic>
      <p:cxnSp>
        <p:nvCxnSpPr>
          <p:cNvPr id="22" name="Connettore 1 21">
            <a:extLst>
              <a:ext uri="{FF2B5EF4-FFF2-40B4-BE49-F238E27FC236}">
                <a16:creationId xmlns:a16="http://schemas.microsoft.com/office/drawing/2014/main" id="{38697AD7-B1FB-06E0-DCE4-99F9F923E93D}"/>
              </a:ext>
            </a:extLst>
          </p:cNvPr>
          <p:cNvCxnSpPr>
            <a:cxnSpLocks/>
          </p:cNvCxnSpPr>
          <p:nvPr userDrawn="1"/>
        </p:nvCxnSpPr>
        <p:spPr>
          <a:xfrm>
            <a:off x="219736" y="1309701"/>
            <a:ext cx="11696961" cy="0"/>
          </a:xfrm>
          <a:prstGeom prst="line">
            <a:avLst/>
          </a:prstGeom>
          <a:ln>
            <a:solidFill>
              <a:srgbClr val="E0BB87"/>
            </a:solidFill>
          </a:ln>
        </p:spPr>
        <p:style>
          <a:lnRef idx="1">
            <a:schemeClr val="accent1"/>
          </a:lnRef>
          <a:fillRef idx="0">
            <a:schemeClr val="accent1"/>
          </a:fillRef>
          <a:effectRef idx="0">
            <a:schemeClr val="accent1"/>
          </a:effectRef>
          <a:fontRef idx="minor">
            <a:schemeClr val="tx1"/>
          </a:fontRef>
        </p:style>
      </p:cxnSp>
      <p:pic>
        <p:nvPicPr>
          <p:cNvPr id="3" name="Immagine 2" descr="Immagine che contiene Elementi grafici, Carattere, grafica, design&#10;&#10;Descrizione generata automaticamente">
            <a:extLst>
              <a:ext uri="{FF2B5EF4-FFF2-40B4-BE49-F238E27FC236}">
                <a16:creationId xmlns:a16="http://schemas.microsoft.com/office/drawing/2014/main" id="{B2B83387-C5CF-C6F7-93C2-52E6AF845A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4915" y="265508"/>
            <a:ext cx="1410264" cy="792797"/>
          </a:xfrm>
          <a:prstGeom prst="rect">
            <a:avLst/>
          </a:prstGeom>
        </p:spPr>
      </p:pic>
      <p:pic>
        <p:nvPicPr>
          <p:cNvPr id="5" name="Immagine 4" descr="Immagine che contiene nero, oscurità&#10;&#10;Descrizione generata automaticamente">
            <a:extLst>
              <a:ext uri="{FF2B5EF4-FFF2-40B4-BE49-F238E27FC236}">
                <a16:creationId xmlns:a16="http://schemas.microsoft.com/office/drawing/2014/main" id="{8F60493D-508C-85B7-5C33-A55F47CE7F1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2975" y="6069050"/>
            <a:ext cx="2826320" cy="523442"/>
          </a:xfrm>
          <a:prstGeom prst="rect">
            <a:avLst/>
          </a:prstGeom>
        </p:spPr>
      </p:pic>
      <p:pic>
        <p:nvPicPr>
          <p:cNvPr id="24" name="Immagine 23" descr="Immagine che contiene simbolo, logo, bandiera, emblema&#10;&#10;Descrizione generata automaticamente">
            <a:extLst>
              <a:ext uri="{FF2B5EF4-FFF2-40B4-BE49-F238E27FC236}">
                <a16:creationId xmlns:a16="http://schemas.microsoft.com/office/drawing/2014/main" id="{CCB9E1C8-29C4-E656-18FC-CCC75353CD4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81950" y="6161841"/>
            <a:ext cx="311232" cy="414976"/>
          </a:xfrm>
          <a:prstGeom prst="rect">
            <a:avLst/>
          </a:prstGeom>
        </p:spPr>
      </p:pic>
      <p:pic>
        <p:nvPicPr>
          <p:cNvPr id="25" name="Immagine 24" descr="Immagine che contiene Carattere, Elementi grafici, grafica, logo&#10;&#10;Descrizione generata automaticamente">
            <a:extLst>
              <a:ext uri="{FF2B5EF4-FFF2-40B4-BE49-F238E27FC236}">
                <a16:creationId xmlns:a16="http://schemas.microsoft.com/office/drawing/2014/main" id="{D9E08C5B-BF70-1865-3EC1-395EE340487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69075" y="6188041"/>
            <a:ext cx="767871" cy="293468"/>
          </a:xfrm>
          <a:prstGeom prst="rect">
            <a:avLst/>
          </a:prstGeom>
        </p:spPr>
      </p:pic>
      <p:pic>
        <p:nvPicPr>
          <p:cNvPr id="26" name="Immagine 25">
            <a:extLst>
              <a:ext uri="{FF2B5EF4-FFF2-40B4-BE49-F238E27FC236}">
                <a16:creationId xmlns:a16="http://schemas.microsoft.com/office/drawing/2014/main" id="{D1733202-7354-4D94-234F-F8DD7E8979C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59813" y="6161841"/>
            <a:ext cx="831424" cy="355609"/>
          </a:xfrm>
          <a:prstGeom prst="rect">
            <a:avLst/>
          </a:prstGeom>
        </p:spPr>
      </p:pic>
      <p:pic>
        <p:nvPicPr>
          <p:cNvPr id="27" name="Immagine 26" descr="Immagine che contiene Carattere, Elementi grafici, logo, Blu elettrico&#10;&#10;Descrizione generata automaticamente">
            <a:extLst>
              <a:ext uri="{FF2B5EF4-FFF2-40B4-BE49-F238E27FC236}">
                <a16:creationId xmlns:a16="http://schemas.microsoft.com/office/drawing/2014/main" id="{F9FD702E-5763-25DD-641F-83C8BCE2FCD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82294" y="6207151"/>
            <a:ext cx="519286" cy="273968"/>
          </a:xfrm>
          <a:prstGeom prst="rect">
            <a:avLst/>
          </a:prstGeom>
        </p:spPr>
      </p:pic>
      <p:pic>
        <p:nvPicPr>
          <p:cNvPr id="28" name="Immagine 27" descr="Immagine che contiene testo, Carattere, Elementi grafici, schermata&#10;&#10;Descrizione generata automaticamente">
            <a:extLst>
              <a:ext uri="{FF2B5EF4-FFF2-40B4-BE49-F238E27FC236}">
                <a16:creationId xmlns:a16="http://schemas.microsoft.com/office/drawing/2014/main" id="{94185593-75AC-B324-878B-AFEF318BFCD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46905" y="6063359"/>
            <a:ext cx="350286" cy="443331"/>
          </a:xfrm>
          <a:prstGeom prst="rect">
            <a:avLst/>
          </a:prstGeom>
        </p:spPr>
      </p:pic>
      <p:pic>
        <p:nvPicPr>
          <p:cNvPr id="29" name="Immagine 28" descr="Immagine che contiene testo, Carattere, logo, simbolo&#10;&#10;Descrizione generata automaticamente">
            <a:extLst>
              <a:ext uri="{FF2B5EF4-FFF2-40B4-BE49-F238E27FC236}">
                <a16:creationId xmlns:a16="http://schemas.microsoft.com/office/drawing/2014/main" id="{518CD609-E549-B3E4-2921-75F239DF85F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6950" y="6058516"/>
            <a:ext cx="352866" cy="471688"/>
          </a:xfrm>
          <a:prstGeom prst="rect">
            <a:avLst/>
          </a:prstGeom>
        </p:spPr>
      </p:pic>
      <p:pic>
        <p:nvPicPr>
          <p:cNvPr id="30" name="Immagine 29" descr="Immagine che contiene testo, poster, Carattere, logo&#10;&#10;Descrizione generata automaticamente">
            <a:extLst>
              <a:ext uri="{FF2B5EF4-FFF2-40B4-BE49-F238E27FC236}">
                <a16:creationId xmlns:a16="http://schemas.microsoft.com/office/drawing/2014/main" id="{03F5BC78-4D3B-4E8C-4351-8232029F28B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378244" y="5998156"/>
            <a:ext cx="413548" cy="573736"/>
          </a:xfrm>
          <a:prstGeom prst="rect">
            <a:avLst/>
          </a:prstGeom>
        </p:spPr>
      </p:pic>
      <p:cxnSp>
        <p:nvCxnSpPr>
          <p:cNvPr id="31" name="Connettore 1 30">
            <a:extLst>
              <a:ext uri="{FF2B5EF4-FFF2-40B4-BE49-F238E27FC236}">
                <a16:creationId xmlns:a16="http://schemas.microsoft.com/office/drawing/2014/main" id="{F873BF1E-844F-94EF-9E39-36362936E74A}"/>
              </a:ext>
            </a:extLst>
          </p:cNvPr>
          <p:cNvCxnSpPr>
            <a:cxnSpLocks/>
          </p:cNvCxnSpPr>
          <p:nvPr userDrawn="1"/>
        </p:nvCxnSpPr>
        <p:spPr>
          <a:xfrm>
            <a:off x="3671957" y="5825487"/>
            <a:ext cx="0" cy="867762"/>
          </a:xfrm>
          <a:prstGeom prst="line">
            <a:avLst/>
          </a:prstGeom>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51D00707-CA9B-B2D0-E656-01B4A9C29C1B}"/>
              </a:ext>
            </a:extLst>
          </p:cNvPr>
          <p:cNvSpPr txBox="1"/>
          <p:nvPr userDrawn="1"/>
        </p:nvSpPr>
        <p:spPr>
          <a:xfrm>
            <a:off x="3759856" y="5738402"/>
            <a:ext cx="2338385" cy="307777"/>
          </a:xfrm>
          <a:prstGeom prst="rect">
            <a:avLst/>
          </a:prstGeom>
          <a:noFill/>
        </p:spPr>
        <p:txBody>
          <a:bodyPr wrap="square" rtlCol="0">
            <a:spAutoFit/>
          </a:bodyPr>
          <a:lstStyle/>
          <a:p>
            <a:r>
              <a:rPr lang="it-IT" sz="1400" dirty="0"/>
              <a:t>Project Partners</a:t>
            </a:r>
          </a:p>
        </p:txBody>
      </p:sp>
    </p:spTree>
    <p:extLst>
      <p:ext uri="{BB962C8B-B14F-4D97-AF65-F5344CB8AC3E}">
        <p14:creationId xmlns:p14="http://schemas.microsoft.com/office/powerpoint/2010/main" val="249078469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descr="Immagine che contiene aqua, design&#10;&#10;Descrizione generata automaticamente">
            <a:extLst>
              <a:ext uri="{FF2B5EF4-FFF2-40B4-BE49-F238E27FC236}">
                <a16:creationId xmlns:a16="http://schemas.microsoft.com/office/drawing/2014/main" id="{A000CF4C-341C-5340-2544-67A0CC3A59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5069"/>
          <a:stretch/>
        </p:blipFill>
        <p:spPr>
          <a:xfrm>
            <a:off x="9756" y="0"/>
            <a:ext cx="13340242" cy="5622740"/>
          </a:xfrm>
          <a:prstGeom prst="rect">
            <a:avLst/>
          </a:prstGeom>
        </p:spPr>
      </p:pic>
      <p:sp>
        <p:nvSpPr>
          <p:cNvPr id="9" name="Sottotitolo 2">
            <a:extLst>
              <a:ext uri="{FF2B5EF4-FFF2-40B4-BE49-F238E27FC236}">
                <a16:creationId xmlns:a16="http://schemas.microsoft.com/office/drawing/2014/main" id="{041EE8CA-342A-5F93-1044-A68EEF9483CA}"/>
              </a:ext>
            </a:extLst>
          </p:cNvPr>
          <p:cNvSpPr txBox="1">
            <a:spLocks/>
          </p:cNvSpPr>
          <p:nvPr userDrawn="1"/>
        </p:nvSpPr>
        <p:spPr>
          <a:xfrm>
            <a:off x="1523999" y="1549850"/>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rPr>
              <a:t>LIFE BE-</a:t>
            </a:r>
            <a:r>
              <a:rPr lang="it-IT" sz="4700" dirty="0" err="1">
                <a:latin typeface="Helvetica Neue Medium" panose="02000503000000020004" pitchFamily="2" charset="0"/>
                <a:ea typeface="Helvetica Neue Medium" panose="02000503000000020004" pitchFamily="2" charset="0"/>
                <a:cs typeface="Helvetica Neue Medium" panose="02000503000000020004" pitchFamily="2" charset="0"/>
              </a:rPr>
              <a:t>WoodEN</a:t>
            </a:r>
            <a:endParaRPr lang="it-IT" sz="47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indent="0" algn="ctr">
              <a:buFont typeface="Arial" panose="020B0604020202020204" pitchFamily="34" charset="0"/>
              <a:buNone/>
            </a:pPr>
            <a:r>
              <a:rPr lang="en-US" sz="1100" dirty="0">
                <a:latin typeface="Helvetica Neue" panose="02000503000000020004" pitchFamily="2" charset="0"/>
                <a:ea typeface="Helvetica Neue" panose="02000503000000020004" pitchFamily="2" charset="0"/>
                <a:cs typeface="Helvetica Neue" panose="02000503000000020004" pitchFamily="2" charset="0"/>
              </a:rPr>
              <a:t>Buildings and Education in Wood Ecosystem for the New European Bauhaus</a:t>
            </a:r>
            <a:endParaRPr lang="it-IT" sz="11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None/>
            </a:pPr>
            <a:endParaRPr lang="it-IT" sz="14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indent="0" algn="ctr">
              <a:buNone/>
            </a:pPr>
            <a:r>
              <a:rPr lang="it-IT" sz="1400" b="0" i="0" dirty="0">
                <a:latin typeface="Helvetica Neue Medium" panose="02000503000000020004" pitchFamily="2" charset="0"/>
                <a:ea typeface="Helvetica Neue Medium" panose="02000503000000020004" pitchFamily="2" charset="0"/>
                <a:cs typeface="Helvetica Neue Medium" panose="02000503000000020004" pitchFamily="2" charset="0"/>
              </a:rPr>
              <a:t>Project </a:t>
            </a:r>
            <a:r>
              <a:rPr lang="it-IT" sz="1400" b="0" i="0" dirty="0" err="1">
                <a:latin typeface="Helvetica Neue Medium" panose="02000503000000020004" pitchFamily="2" charset="0"/>
                <a:ea typeface="Helvetica Neue Medium" panose="02000503000000020004" pitchFamily="2" charset="0"/>
                <a:cs typeface="Helvetica Neue Medium" panose="02000503000000020004" pitchFamily="2" charset="0"/>
              </a:rPr>
              <a:t>Acronym</a:t>
            </a:r>
            <a:r>
              <a:rPr lang="it-IT" sz="1400" b="0" i="0" dirty="0">
                <a:latin typeface="Helvetica Neue Medium" panose="02000503000000020004" pitchFamily="2" charset="0"/>
                <a:ea typeface="Helvetica Neue Medium" panose="02000503000000020004" pitchFamily="2" charset="0"/>
                <a:cs typeface="Helvetica Neue Medium" panose="02000503000000020004" pitchFamily="2" charset="0"/>
              </a:rPr>
              <a:t>: </a:t>
            </a:r>
            <a:r>
              <a:rPr lang="it-IT" sz="1400" b="0" i="0" u="none" strike="noStrike" baseline="0" dirty="0">
                <a:latin typeface="Helvetica Neue Medium" panose="02000503000000020004" pitchFamily="2" charset="0"/>
                <a:ea typeface="Helvetica Neue Medium" panose="02000503000000020004" pitchFamily="2" charset="0"/>
                <a:cs typeface="Helvetica Neue Medium" panose="02000503000000020004" pitchFamily="2" charset="0"/>
              </a:rPr>
              <a:t>LIFE23-PRE-IT-LIFE BE-</a:t>
            </a:r>
            <a:r>
              <a:rPr lang="it-IT" sz="1400" b="0" i="0" u="none" strike="noStrike" baseline="0" dirty="0" err="1">
                <a:latin typeface="Helvetica Neue Medium" panose="02000503000000020004" pitchFamily="2" charset="0"/>
                <a:ea typeface="Helvetica Neue Medium" panose="02000503000000020004" pitchFamily="2" charset="0"/>
                <a:cs typeface="Helvetica Neue Medium" panose="02000503000000020004" pitchFamily="2" charset="0"/>
              </a:rPr>
              <a:t>WoodEN</a:t>
            </a:r>
            <a:endParaRPr lang="it-IT" sz="1400" b="0" i="0" u="none" strike="noStrike" baseline="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CasellaDiTesto 1">
            <a:extLst>
              <a:ext uri="{FF2B5EF4-FFF2-40B4-BE49-F238E27FC236}">
                <a16:creationId xmlns:a16="http://schemas.microsoft.com/office/drawing/2014/main" id="{81283268-B9EE-C2D6-F39C-A723592697F2}"/>
              </a:ext>
            </a:extLst>
          </p:cNvPr>
          <p:cNvSpPr txBox="1"/>
          <p:nvPr userDrawn="1"/>
        </p:nvSpPr>
        <p:spPr>
          <a:xfrm>
            <a:off x="319181" y="5726198"/>
            <a:ext cx="2338385" cy="307777"/>
          </a:xfrm>
          <a:prstGeom prst="rect">
            <a:avLst/>
          </a:prstGeom>
          <a:noFill/>
        </p:spPr>
        <p:txBody>
          <a:bodyPr wrap="square" rtlCol="0">
            <a:spAutoFit/>
          </a:bodyPr>
          <a:lstStyle/>
          <a:p>
            <a:r>
              <a:rPr lang="it-IT" sz="1400" dirty="0"/>
              <a:t>Project Leader</a:t>
            </a:r>
          </a:p>
        </p:txBody>
      </p:sp>
      <p:pic>
        <p:nvPicPr>
          <p:cNvPr id="16" name="Immagine 15" descr="Immagine che contiene simbolo, logo, bandiera, emblema&#10;&#10;Descrizione generata automaticamente">
            <a:extLst>
              <a:ext uri="{FF2B5EF4-FFF2-40B4-BE49-F238E27FC236}">
                <a16:creationId xmlns:a16="http://schemas.microsoft.com/office/drawing/2014/main" id="{E1581FF3-07E1-1027-6B02-B0FB516D2A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81950" y="6161841"/>
            <a:ext cx="311232" cy="414976"/>
          </a:xfrm>
          <a:prstGeom prst="rect">
            <a:avLst/>
          </a:prstGeom>
        </p:spPr>
      </p:pic>
      <p:pic>
        <p:nvPicPr>
          <p:cNvPr id="17" name="Immagine 16" descr="Immagine che contiene Carattere, Elementi grafici, grafica, logo&#10;&#10;Descrizione generata automaticamente">
            <a:extLst>
              <a:ext uri="{FF2B5EF4-FFF2-40B4-BE49-F238E27FC236}">
                <a16:creationId xmlns:a16="http://schemas.microsoft.com/office/drawing/2014/main" id="{836A35CC-93CA-FE0F-FDF5-B53B3B29DE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69075" y="6188041"/>
            <a:ext cx="767871" cy="293468"/>
          </a:xfrm>
          <a:prstGeom prst="rect">
            <a:avLst/>
          </a:prstGeom>
        </p:spPr>
      </p:pic>
      <p:pic>
        <p:nvPicPr>
          <p:cNvPr id="18" name="Immagine 17">
            <a:extLst>
              <a:ext uri="{FF2B5EF4-FFF2-40B4-BE49-F238E27FC236}">
                <a16:creationId xmlns:a16="http://schemas.microsoft.com/office/drawing/2014/main" id="{3A1C24D9-9089-0112-4C3B-8EC23F43B5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59813" y="6161841"/>
            <a:ext cx="831424" cy="355609"/>
          </a:xfrm>
          <a:prstGeom prst="rect">
            <a:avLst/>
          </a:prstGeom>
        </p:spPr>
      </p:pic>
      <p:pic>
        <p:nvPicPr>
          <p:cNvPr id="19" name="Immagine 18" descr="Immagine che contiene Carattere, Elementi grafici, logo, Blu elettrico&#10;&#10;Descrizione generata automaticamente">
            <a:extLst>
              <a:ext uri="{FF2B5EF4-FFF2-40B4-BE49-F238E27FC236}">
                <a16:creationId xmlns:a16="http://schemas.microsoft.com/office/drawing/2014/main" id="{B944244D-7A36-5349-3CCF-577E41A70EA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82294" y="6207151"/>
            <a:ext cx="519286" cy="273968"/>
          </a:xfrm>
          <a:prstGeom prst="rect">
            <a:avLst/>
          </a:prstGeom>
        </p:spPr>
      </p:pic>
      <p:pic>
        <p:nvPicPr>
          <p:cNvPr id="20" name="Immagine 19" descr="Immagine che contiene testo, Carattere, Elementi grafici, schermata&#10;&#10;Descrizione generata automaticamente">
            <a:extLst>
              <a:ext uri="{FF2B5EF4-FFF2-40B4-BE49-F238E27FC236}">
                <a16:creationId xmlns:a16="http://schemas.microsoft.com/office/drawing/2014/main" id="{A2F47A4B-9CCD-04D7-C6D4-6E435770CD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46905" y="6063359"/>
            <a:ext cx="350286" cy="443331"/>
          </a:xfrm>
          <a:prstGeom prst="rect">
            <a:avLst/>
          </a:prstGeom>
        </p:spPr>
      </p:pic>
      <p:pic>
        <p:nvPicPr>
          <p:cNvPr id="21" name="Immagine 20" descr="Immagine che contiene testo, Carattere, logo, simbolo&#10;&#10;Descrizione generata automaticamente">
            <a:extLst>
              <a:ext uri="{FF2B5EF4-FFF2-40B4-BE49-F238E27FC236}">
                <a16:creationId xmlns:a16="http://schemas.microsoft.com/office/drawing/2014/main" id="{FBC496D6-0F4B-8358-269F-451565CAA0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46950" y="6058516"/>
            <a:ext cx="352866" cy="471688"/>
          </a:xfrm>
          <a:prstGeom prst="rect">
            <a:avLst/>
          </a:prstGeom>
        </p:spPr>
      </p:pic>
      <p:pic>
        <p:nvPicPr>
          <p:cNvPr id="22" name="Immagine 21" descr="Immagine che contiene testo, poster, Carattere, logo&#10;&#10;Descrizione generata automaticamente">
            <a:extLst>
              <a:ext uri="{FF2B5EF4-FFF2-40B4-BE49-F238E27FC236}">
                <a16:creationId xmlns:a16="http://schemas.microsoft.com/office/drawing/2014/main" id="{CCB80B19-081C-33EA-513C-C71FAE4FB2B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378244" y="5998156"/>
            <a:ext cx="413548" cy="573736"/>
          </a:xfrm>
          <a:prstGeom prst="rect">
            <a:avLst/>
          </a:prstGeom>
        </p:spPr>
      </p:pic>
      <p:cxnSp>
        <p:nvCxnSpPr>
          <p:cNvPr id="23" name="Connettore 1 22">
            <a:extLst>
              <a:ext uri="{FF2B5EF4-FFF2-40B4-BE49-F238E27FC236}">
                <a16:creationId xmlns:a16="http://schemas.microsoft.com/office/drawing/2014/main" id="{144B4C7E-751D-132E-CD24-1165D674F294}"/>
              </a:ext>
            </a:extLst>
          </p:cNvPr>
          <p:cNvCxnSpPr>
            <a:cxnSpLocks/>
          </p:cNvCxnSpPr>
          <p:nvPr userDrawn="1"/>
        </p:nvCxnSpPr>
        <p:spPr>
          <a:xfrm>
            <a:off x="3671957" y="5825487"/>
            <a:ext cx="0" cy="867762"/>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E590D30A-C3A0-7D73-F48F-1BF4A95EC309}"/>
              </a:ext>
            </a:extLst>
          </p:cNvPr>
          <p:cNvSpPr txBox="1"/>
          <p:nvPr userDrawn="1"/>
        </p:nvSpPr>
        <p:spPr>
          <a:xfrm>
            <a:off x="3759856" y="5738402"/>
            <a:ext cx="2338385" cy="307777"/>
          </a:xfrm>
          <a:prstGeom prst="rect">
            <a:avLst/>
          </a:prstGeom>
          <a:noFill/>
        </p:spPr>
        <p:txBody>
          <a:bodyPr wrap="square" rtlCol="0">
            <a:spAutoFit/>
          </a:bodyPr>
          <a:lstStyle/>
          <a:p>
            <a:r>
              <a:rPr lang="it-IT" sz="1400" dirty="0"/>
              <a:t>Project Partners</a:t>
            </a:r>
          </a:p>
        </p:txBody>
      </p:sp>
      <p:pic>
        <p:nvPicPr>
          <p:cNvPr id="25" name="Immagine 24" descr="Immagine che contiene nero, oscurità&#10;&#10;Descrizione generata automaticamente">
            <a:extLst>
              <a:ext uri="{FF2B5EF4-FFF2-40B4-BE49-F238E27FC236}">
                <a16:creationId xmlns:a16="http://schemas.microsoft.com/office/drawing/2014/main" id="{535223BD-7868-EF7E-5381-2121643993E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2975" y="6069050"/>
            <a:ext cx="2826320" cy="523442"/>
          </a:xfrm>
          <a:prstGeom prst="rect">
            <a:avLst/>
          </a:prstGeom>
        </p:spPr>
      </p:pic>
    </p:spTree>
    <p:extLst>
      <p:ext uri="{BB962C8B-B14F-4D97-AF65-F5344CB8AC3E}">
        <p14:creationId xmlns:p14="http://schemas.microsoft.com/office/powerpoint/2010/main" val="122925624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image" Target="../media/image19.emf"/><Relationship Id="rId1" Type="http://schemas.openxmlformats.org/officeDocument/2006/relationships/slideLayout" Target="../slideLayouts/slideLayout1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emf"/><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8.xml"/><Relationship Id="rId1" Type="http://schemas.openxmlformats.org/officeDocument/2006/relationships/video" Target="https://www.youtube.com/embed/q3GDKWP41OY?feature=oembed" TargetMode="Externa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0.emf"/><Relationship Id="rId7" Type="http://schemas.openxmlformats.org/officeDocument/2006/relationships/diagramQuickStyle" Target="../diagrams/quickStyle3.xml"/><Relationship Id="rId2" Type="http://schemas.openxmlformats.org/officeDocument/2006/relationships/image" Target="../media/image19.emf"/><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1.emf"/><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0.emf"/><Relationship Id="rId7" Type="http://schemas.openxmlformats.org/officeDocument/2006/relationships/diagramQuickStyle" Target="../diagrams/quickStyle4.xml"/><Relationship Id="rId2" Type="http://schemas.openxmlformats.org/officeDocument/2006/relationships/image" Target="../media/image19.emf"/><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1.emf"/><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0.emf"/><Relationship Id="rId7" Type="http://schemas.openxmlformats.org/officeDocument/2006/relationships/diagramQuickStyle" Target="../diagrams/quickStyle5.xml"/><Relationship Id="rId2" Type="http://schemas.openxmlformats.org/officeDocument/2006/relationships/image" Target="../media/image19.emf"/><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1.emf"/><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2" Type="http://schemas.openxmlformats.org/officeDocument/2006/relationships/hyperlink" Target="https://lifebewooden.unige.it/"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08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1114582" y="1461214"/>
            <a:ext cx="10529337" cy="1384995"/>
          </a:xfrm>
          <a:prstGeom prst="rect">
            <a:avLst/>
          </a:prstGeom>
          <a:noFill/>
        </p:spPr>
        <p:txBody>
          <a:bodyPr wrap="square">
            <a:spAutoFit/>
          </a:bodyPr>
          <a:lstStyle/>
          <a:p>
            <a:pPr algn="ctr"/>
            <a:r>
              <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TITLE OF THE SLIDE</a:t>
            </a:r>
          </a:p>
          <a:p>
            <a:pPr algn="ctr"/>
            <a:endPar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CasellaDiTesto 1">
            <a:extLst>
              <a:ext uri="{FF2B5EF4-FFF2-40B4-BE49-F238E27FC236}">
                <a16:creationId xmlns:a16="http://schemas.microsoft.com/office/drawing/2014/main" id="{0943BD0A-5EF7-E729-3C9E-EC22C5FAC168}"/>
              </a:ext>
            </a:extLst>
          </p:cNvPr>
          <p:cNvSpPr txBox="1"/>
          <p:nvPr/>
        </p:nvSpPr>
        <p:spPr>
          <a:xfrm>
            <a:off x="9508067" y="2334352"/>
            <a:ext cx="1507066" cy="2862322"/>
          </a:xfrm>
          <a:prstGeom prst="rect">
            <a:avLst/>
          </a:prstGeom>
          <a:noFill/>
        </p:spPr>
        <p:txBody>
          <a:bodyPr wrap="square" rtlCol="0">
            <a:spAutoFit/>
          </a:bodyPr>
          <a:lstStyle/>
          <a:p>
            <a:pPr algn="ctr"/>
            <a:r>
              <a:rPr lang="it-IT" dirty="0" err="1">
                <a:solidFill>
                  <a:srgbClr val="FF0000"/>
                </a:solidFill>
              </a:rPr>
              <a:t>You</a:t>
            </a:r>
            <a:r>
              <a:rPr lang="it-IT" dirty="0">
                <a:solidFill>
                  <a:srgbClr val="FF0000"/>
                </a:solidFill>
              </a:rPr>
              <a:t> can </a:t>
            </a:r>
            <a:r>
              <a:rPr lang="it-IT" dirty="0" err="1">
                <a:solidFill>
                  <a:srgbClr val="FF0000"/>
                </a:solidFill>
              </a:rPr>
              <a:t>customize</a:t>
            </a:r>
            <a:r>
              <a:rPr lang="it-IT" dirty="0">
                <a:solidFill>
                  <a:srgbClr val="FF0000"/>
                </a:solidFill>
              </a:rPr>
              <a:t> </a:t>
            </a:r>
            <a:r>
              <a:rPr lang="it-IT" dirty="0" err="1">
                <a:solidFill>
                  <a:srgbClr val="FF0000"/>
                </a:solidFill>
              </a:rPr>
              <a:t>all</a:t>
            </a:r>
            <a:r>
              <a:rPr lang="it-IT">
                <a:solidFill>
                  <a:srgbClr val="FF0000"/>
                </a:solidFill>
              </a:rPr>
              <a:t> the </a:t>
            </a:r>
            <a:r>
              <a:rPr lang="it-IT" dirty="0">
                <a:solidFill>
                  <a:srgbClr val="FF0000"/>
                </a:solidFill>
              </a:rPr>
              <a:t>slides </a:t>
            </a:r>
            <a:r>
              <a:rPr lang="it-IT" dirty="0" err="1">
                <a:solidFill>
                  <a:srgbClr val="FF0000"/>
                </a:solidFill>
              </a:rPr>
              <a:t>as</a:t>
            </a:r>
            <a:r>
              <a:rPr lang="it-IT" dirty="0">
                <a:solidFill>
                  <a:srgbClr val="FF0000"/>
                </a:solidFill>
              </a:rPr>
              <a:t> </a:t>
            </a:r>
            <a:r>
              <a:rPr lang="it-IT" dirty="0" err="1">
                <a:solidFill>
                  <a:srgbClr val="FF0000"/>
                </a:solidFill>
              </a:rPr>
              <a:t>you</a:t>
            </a:r>
            <a:r>
              <a:rPr lang="it-IT" dirty="0">
                <a:solidFill>
                  <a:srgbClr val="FF0000"/>
                </a:solidFill>
              </a:rPr>
              <a:t> </a:t>
            </a:r>
            <a:r>
              <a:rPr lang="it-IT" dirty="0" err="1">
                <a:solidFill>
                  <a:srgbClr val="FF0000"/>
                </a:solidFill>
              </a:rPr>
              <a:t>prefer</a:t>
            </a:r>
            <a:r>
              <a:rPr lang="it-IT" dirty="0">
                <a:solidFill>
                  <a:srgbClr val="FF0000"/>
                </a:solidFill>
              </a:rPr>
              <a:t>, for </a:t>
            </a:r>
            <a:r>
              <a:rPr lang="it-IT" dirty="0" err="1">
                <a:solidFill>
                  <a:srgbClr val="FF0000"/>
                </a:solidFill>
              </a:rPr>
              <a:t>instance</a:t>
            </a:r>
            <a:r>
              <a:rPr lang="it-IT" dirty="0">
                <a:solidFill>
                  <a:srgbClr val="FF0000"/>
                </a:solidFill>
              </a:rPr>
              <a:t> with text and picture, or just word clouds or whatever</a:t>
            </a:r>
          </a:p>
        </p:txBody>
      </p:sp>
    </p:spTree>
    <p:extLst>
      <p:ext uri="{BB962C8B-B14F-4D97-AF65-F5344CB8AC3E}">
        <p14:creationId xmlns:p14="http://schemas.microsoft.com/office/powerpoint/2010/main" val="128491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91260A06-7CDA-94F5-BB45-3D71FCCAC989}"/>
              </a:ext>
            </a:extLst>
          </p:cNvPr>
          <p:cNvSpPr/>
          <p:nvPr/>
        </p:nvSpPr>
        <p:spPr>
          <a:xfrm>
            <a:off x="5024061" y="1301306"/>
            <a:ext cx="5701303" cy="4719350"/>
          </a:xfrm>
          <a:prstGeom prst="rect">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1AD6F799-4F91-B798-C11A-5D7AAE4B5FDF}"/>
              </a:ext>
            </a:extLst>
          </p:cNvPr>
          <p:cNvSpPr txBox="1"/>
          <p:nvPr/>
        </p:nvSpPr>
        <p:spPr>
          <a:xfrm>
            <a:off x="1148138" y="2459504"/>
            <a:ext cx="3751853" cy="1938992"/>
          </a:xfrm>
          <a:prstGeom prst="rect">
            <a:avLst/>
          </a:prstGeom>
          <a:noFill/>
        </p:spPr>
        <p:txBody>
          <a:bodyPr wrap="square">
            <a:spAutoFit/>
          </a:bodyPr>
          <a:lstStyle/>
          <a:p>
            <a:r>
              <a:rPr lang="it-IT" sz="2400" b="1"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Lorem</a:t>
            </a:r>
            <a:r>
              <a:rPr lang="it-IT" sz="24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2400" b="1"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ipsum</a:t>
            </a:r>
            <a:r>
              <a:rPr lang="it-IT" sz="24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dolor </a:t>
            </a:r>
            <a:r>
              <a:rPr lang="it-IT" sz="2400" b="1"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sit</a:t>
            </a:r>
            <a:r>
              <a:rPr lang="it-IT" sz="24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2400" b="1"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amet</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24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consectetur</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24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adipisci</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24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elit</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sed do </a:t>
            </a:r>
            <a:r>
              <a:rPr lang="it-IT" sz="24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eiusmod</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24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tempor</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24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incidunt</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ut labore et dolore magna </a:t>
            </a:r>
            <a:r>
              <a:rPr lang="it-IT" sz="24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aliqua</a:t>
            </a:r>
            <a:r>
              <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t>
            </a:r>
          </a:p>
        </p:txBody>
      </p:sp>
      <p:pic>
        <p:nvPicPr>
          <p:cNvPr id="5" name="Immagine 4" descr="Immagine che contiene Simmetria, scale, Parallelo, linea&#10;&#10;Descrizione generata automaticamente">
            <a:extLst>
              <a:ext uri="{FF2B5EF4-FFF2-40B4-BE49-F238E27FC236}">
                <a16:creationId xmlns:a16="http://schemas.microsoft.com/office/drawing/2014/main" id="{7170552C-F3C2-9AAD-EE1F-FDC1066F4DD4}"/>
              </a:ext>
            </a:extLst>
          </p:cNvPr>
          <p:cNvPicPr>
            <a:picLocks noChangeAspect="1"/>
          </p:cNvPicPr>
          <p:nvPr/>
        </p:nvPicPr>
        <p:blipFill rotWithShape="1">
          <a:blip r:embed="rId2">
            <a:extLst>
              <a:ext uri="{28A0092B-C50C-407E-A947-70E740481C1C}">
                <a14:useLocalDpi xmlns:a14="http://schemas.microsoft.com/office/drawing/2010/main" val="0"/>
              </a:ext>
            </a:extLst>
          </a:blip>
          <a:srcRect l="21718" t="27560" r="12348" b="176"/>
          <a:stretch/>
        </p:blipFill>
        <p:spPr>
          <a:xfrm>
            <a:off x="5178177" y="1301306"/>
            <a:ext cx="5547188" cy="4563614"/>
          </a:xfrm>
          <a:prstGeom prst="rect">
            <a:avLst/>
          </a:prstGeom>
        </p:spPr>
      </p:pic>
      <p:sp>
        <p:nvSpPr>
          <p:cNvPr id="9" name="Rettangolo 8">
            <a:extLst>
              <a:ext uri="{FF2B5EF4-FFF2-40B4-BE49-F238E27FC236}">
                <a16:creationId xmlns:a16="http://schemas.microsoft.com/office/drawing/2014/main" id="{9CCE395E-E1AA-F8A5-613E-49CA1E67F052}"/>
              </a:ext>
            </a:extLst>
          </p:cNvPr>
          <p:cNvSpPr/>
          <p:nvPr/>
        </p:nvSpPr>
        <p:spPr>
          <a:xfrm>
            <a:off x="1253447" y="4951493"/>
            <a:ext cx="2969232" cy="154112"/>
          </a:xfrm>
          <a:prstGeom prst="rect">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E4BD9AC3-D62E-EBCC-E2FE-876E42022163}"/>
              </a:ext>
            </a:extLst>
          </p:cNvPr>
          <p:cNvSpPr txBox="1"/>
          <p:nvPr/>
        </p:nvSpPr>
        <p:spPr>
          <a:xfrm>
            <a:off x="5909733" y="6109597"/>
            <a:ext cx="3615267" cy="461665"/>
          </a:xfrm>
          <a:prstGeom prst="rect">
            <a:avLst/>
          </a:prstGeom>
          <a:noFill/>
        </p:spPr>
        <p:txBody>
          <a:bodyPr wrap="square" rtlCol="0">
            <a:spAutoFit/>
          </a:bodyPr>
          <a:lstStyle/>
          <a:p>
            <a:r>
              <a:rPr lang="it-IT" sz="1200" dirty="0">
                <a:latin typeface="Helvetica Neue" panose="02000503000000020004"/>
              </a:rPr>
              <a:t>Source: </a:t>
            </a:r>
            <a:r>
              <a:rPr lang="it-IT" sz="1200" i="1" dirty="0">
                <a:highlight>
                  <a:srgbClr val="FFFF00"/>
                </a:highlight>
                <a:latin typeface="Helvetica Neue" panose="02000503000000020004"/>
              </a:rPr>
              <a:t>XXXX</a:t>
            </a:r>
          </a:p>
          <a:p>
            <a:r>
              <a:rPr lang="it-IT" sz="1200" dirty="0">
                <a:latin typeface="Helvetica Neue" panose="02000503000000020004"/>
              </a:rPr>
              <a:t>Credits: </a:t>
            </a:r>
            <a:r>
              <a:rPr lang="it-IT" sz="1200" dirty="0">
                <a:highlight>
                  <a:srgbClr val="FFFF00"/>
                </a:highlight>
                <a:latin typeface="Helvetica Neue" panose="02000503000000020004"/>
              </a:rPr>
              <a:t>©</a:t>
            </a:r>
          </a:p>
        </p:txBody>
      </p:sp>
    </p:spTree>
    <p:extLst>
      <p:ext uri="{BB962C8B-B14F-4D97-AF65-F5344CB8AC3E}">
        <p14:creationId xmlns:p14="http://schemas.microsoft.com/office/powerpoint/2010/main" val="296338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3FF3BF18-9E68-A7C7-1B47-47429EE72CCD}"/>
              </a:ext>
            </a:extLst>
          </p:cNvPr>
          <p:cNvGraphicFramePr/>
          <p:nvPr>
            <p:extLst>
              <p:ext uri="{D42A27DB-BD31-4B8C-83A1-F6EECF244321}">
                <p14:modId xmlns:p14="http://schemas.microsoft.com/office/powerpoint/2010/main" val="4140842689"/>
              </p:ext>
            </p:extLst>
          </p:nvPr>
        </p:nvGraphicFramePr>
        <p:xfrm>
          <a:off x="2506470" y="1832287"/>
          <a:ext cx="7296505" cy="4864337"/>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67628433-9E31-D1D5-AD75-EC0A77683DE9}"/>
              </a:ext>
            </a:extLst>
          </p:cNvPr>
          <p:cNvSpPr txBox="1"/>
          <p:nvPr/>
        </p:nvSpPr>
        <p:spPr>
          <a:xfrm>
            <a:off x="890053" y="991431"/>
            <a:ext cx="10529337" cy="523220"/>
          </a:xfrm>
          <a:prstGeom prst="rect">
            <a:avLst/>
          </a:prstGeom>
          <a:noFill/>
        </p:spPr>
        <p:txBody>
          <a:bodyPr wrap="square">
            <a:spAutoFit/>
          </a:bodyPr>
          <a:lstStyle/>
          <a:p>
            <a:pPr algn="ctr"/>
            <a:r>
              <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TITLE OF THE SLIDE</a:t>
            </a:r>
          </a:p>
        </p:txBody>
      </p:sp>
    </p:spTree>
    <p:extLst>
      <p:ext uri="{BB962C8B-B14F-4D97-AF65-F5344CB8AC3E}">
        <p14:creationId xmlns:p14="http://schemas.microsoft.com/office/powerpoint/2010/main" val="133202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831331" y="594601"/>
            <a:ext cx="10529337" cy="954107"/>
          </a:xfrm>
          <a:prstGeom prst="rect">
            <a:avLst/>
          </a:prstGeom>
          <a:noFill/>
        </p:spPr>
        <p:txBody>
          <a:bodyPr wrap="square">
            <a:spAutoFit/>
          </a:bodyPr>
          <a:lstStyle/>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a:r>
              <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SUM UP – TOPIC 1</a:t>
            </a: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Immagine 5">
            <a:extLst>
              <a:ext uri="{FF2B5EF4-FFF2-40B4-BE49-F238E27FC236}">
                <a16:creationId xmlns:a16="http://schemas.microsoft.com/office/drawing/2014/main" id="{68AB8BE9-B61E-F12D-A328-BAE441A70731}"/>
              </a:ext>
            </a:extLst>
          </p:cNvPr>
          <p:cNvPicPr>
            <a:picLocks noChangeAspect="1"/>
          </p:cNvPicPr>
          <p:nvPr/>
        </p:nvPicPr>
        <p:blipFill>
          <a:blip r:embed="rId2"/>
          <a:stretch>
            <a:fillRect/>
          </a:stretch>
        </p:blipFill>
        <p:spPr>
          <a:xfrm>
            <a:off x="2061509" y="5137151"/>
            <a:ext cx="988650" cy="756027"/>
          </a:xfrm>
          <a:prstGeom prst="rect">
            <a:avLst/>
          </a:prstGeom>
        </p:spPr>
      </p:pic>
      <p:pic>
        <p:nvPicPr>
          <p:cNvPr id="7" name="Immagine 6">
            <a:extLst>
              <a:ext uri="{FF2B5EF4-FFF2-40B4-BE49-F238E27FC236}">
                <a16:creationId xmlns:a16="http://schemas.microsoft.com/office/drawing/2014/main" id="{2AEEA37A-AF82-E41A-088F-E95DDD71FAA0}"/>
              </a:ext>
            </a:extLst>
          </p:cNvPr>
          <p:cNvPicPr>
            <a:picLocks noChangeAspect="1"/>
          </p:cNvPicPr>
          <p:nvPr/>
        </p:nvPicPr>
        <p:blipFill>
          <a:blip r:embed="rId3"/>
          <a:stretch>
            <a:fillRect/>
          </a:stretch>
        </p:blipFill>
        <p:spPr>
          <a:xfrm>
            <a:off x="1995769" y="4026779"/>
            <a:ext cx="988650" cy="886877"/>
          </a:xfrm>
          <a:prstGeom prst="rect">
            <a:avLst/>
          </a:prstGeom>
        </p:spPr>
      </p:pic>
      <p:pic>
        <p:nvPicPr>
          <p:cNvPr id="8" name="Immagine 7">
            <a:extLst>
              <a:ext uri="{FF2B5EF4-FFF2-40B4-BE49-F238E27FC236}">
                <a16:creationId xmlns:a16="http://schemas.microsoft.com/office/drawing/2014/main" id="{440EA330-9F60-8618-F1DA-09EA7DA6CD09}"/>
              </a:ext>
            </a:extLst>
          </p:cNvPr>
          <p:cNvPicPr>
            <a:picLocks noChangeAspect="1"/>
          </p:cNvPicPr>
          <p:nvPr/>
        </p:nvPicPr>
        <p:blipFill>
          <a:blip r:embed="rId4"/>
          <a:stretch>
            <a:fillRect/>
          </a:stretch>
        </p:blipFill>
        <p:spPr>
          <a:xfrm>
            <a:off x="1977046" y="3022262"/>
            <a:ext cx="925546" cy="880761"/>
          </a:xfrm>
          <a:prstGeom prst="rect">
            <a:avLst/>
          </a:prstGeom>
        </p:spPr>
      </p:pic>
      <p:sp>
        <p:nvSpPr>
          <p:cNvPr id="9" name="CasellaDiTesto 8">
            <a:extLst>
              <a:ext uri="{FF2B5EF4-FFF2-40B4-BE49-F238E27FC236}">
                <a16:creationId xmlns:a16="http://schemas.microsoft.com/office/drawing/2014/main" id="{3239E898-D357-EC5E-3074-351E71CF2DC7}"/>
              </a:ext>
            </a:extLst>
          </p:cNvPr>
          <p:cNvSpPr txBox="1"/>
          <p:nvPr/>
        </p:nvSpPr>
        <p:spPr>
          <a:xfrm>
            <a:off x="2987183" y="3065798"/>
            <a:ext cx="7466165" cy="923330"/>
          </a:xfrm>
          <a:prstGeom prst="rect">
            <a:avLst/>
          </a:prstGeom>
          <a:noFill/>
        </p:spPr>
        <p:txBody>
          <a:bodyPr wrap="square" rtlCol="0">
            <a:spAutoFit/>
          </a:bodyPr>
          <a:lstStyle/>
          <a:p>
            <a:r>
              <a:rPr lang="en-US" sz="1200" b="0" i="0" dirty="0">
                <a:solidFill>
                  <a:schemeClr val="bg1"/>
                </a:solidFill>
                <a:latin typeface="Helvetica Neue" panose="020B0604020202020204" charset="0"/>
                <a:ea typeface="Open Sans" panose="020B0606030504020204" pitchFamily="34" charset="0"/>
                <a:cs typeface="Helvetica Neue" panose="020B0604020202020204" charset="0"/>
              </a:rPr>
              <a:t>Traditionally, economies tend to follow a "take-out-throw" linear cycle. A circular economy, on the other hand, preserves the value of products, materials and resources as long as possible and minimizes waste. </a:t>
            </a:r>
            <a:r>
              <a:rPr lang="en-US" sz="1200" dirty="0">
                <a:solidFill>
                  <a:schemeClr val="bg1"/>
                </a:solidFill>
                <a:latin typeface="Helvetica Neue" panose="020B0604020202020204" charset="0"/>
                <a:ea typeface="Open Sans" panose="020B0606030504020204" pitchFamily="34" charset="0"/>
                <a:cs typeface="Helvetica Neue" panose="020B0604020202020204" charset="0"/>
              </a:rPr>
              <a:t>At an enterprise level, this approach ensures greater resource efficiency.</a:t>
            </a:r>
          </a:p>
          <a:p>
            <a:endParaRPr lang="it-IT" dirty="0"/>
          </a:p>
        </p:txBody>
      </p:sp>
      <p:sp>
        <p:nvSpPr>
          <p:cNvPr id="10" name="CasellaDiTesto 9">
            <a:extLst>
              <a:ext uri="{FF2B5EF4-FFF2-40B4-BE49-F238E27FC236}">
                <a16:creationId xmlns:a16="http://schemas.microsoft.com/office/drawing/2014/main" id="{CA675407-10E4-57F6-C36D-F4CADCA72CD0}"/>
              </a:ext>
            </a:extLst>
          </p:cNvPr>
          <p:cNvSpPr txBox="1"/>
          <p:nvPr/>
        </p:nvSpPr>
        <p:spPr>
          <a:xfrm>
            <a:off x="2965696" y="4008553"/>
            <a:ext cx="7387648" cy="923330"/>
          </a:xfrm>
          <a:prstGeom prst="rect">
            <a:avLst/>
          </a:prstGeom>
          <a:noFill/>
        </p:spPr>
        <p:txBody>
          <a:bodyPr wrap="square" rtlCol="0">
            <a:spAutoFit/>
          </a:bodyPr>
          <a:lstStyle/>
          <a:p>
            <a:r>
              <a:rPr lang="en-US"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it-IT" dirty="0"/>
          </a:p>
        </p:txBody>
      </p:sp>
      <p:grpSp>
        <p:nvGrpSpPr>
          <p:cNvPr id="2" name="Gruppo 1">
            <a:extLst>
              <a:ext uri="{FF2B5EF4-FFF2-40B4-BE49-F238E27FC236}">
                <a16:creationId xmlns:a16="http://schemas.microsoft.com/office/drawing/2014/main" id="{ECADC2D9-4860-632B-AE49-65A54444D6D0}"/>
              </a:ext>
            </a:extLst>
          </p:cNvPr>
          <p:cNvGrpSpPr/>
          <p:nvPr/>
        </p:nvGrpSpPr>
        <p:grpSpPr>
          <a:xfrm>
            <a:off x="2667309" y="1800929"/>
            <a:ext cx="6801561" cy="1221333"/>
            <a:chOff x="1939611" y="251"/>
            <a:chExt cx="6801561" cy="1221333"/>
          </a:xfrm>
        </p:grpSpPr>
        <p:sp>
          <p:nvSpPr>
            <p:cNvPr id="16" name="Pentagono 15">
              <a:extLst>
                <a:ext uri="{FF2B5EF4-FFF2-40B4-BE49-F238E27FC236}">
                  <a16:creationId xmlns:a16="http://schemas.microsoft.com/office/drawing/2014/main" id="{99463EB1-95DB-6096-D967-83991DCF1801}"/>
                </a:ext>
              </a:extLst>
            </p:cNvPr>
            <p:cNvSpPr/>
            <p:nvPr/>
          </p:nvSpPr>
          <p:spPr>
            <a:xfrm rot="10800000">
              <a:off x="1939611" y="251"/>
              <a:ext cx="6783127" cy="1221333"/>
            </a:xfrm>
            <a:prstGeom prst="homePlate">
              <a:avLst/>
            </a:prstGeom>
            <a:solidFill>
              <a:srgbClr val="C5E6F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7" name="Pentagono 4">
              <a:extLst>
                <a:ext uri="{FF2B5EF4-FFF2-40B4-BE49-F238E27FC236}">
                  <a16:creationId xmlns:a16="http://schemas.microsoft.com/office/drawing/2014/main" id="{1F839FB2-2EE0-A32C-16AB-CFEBA9FB5CCF}"/>
                </a:ext>
              </a:extLst>
            </p:cNvPr>
            <p:cNvSpPr txBox="1"/>
            <p:nvPr/>
          </p:nvSpPr>
          <p:spPr>
            <a:xfrm>
              <a:off x="2263378" y="251"/>
              <a:ext cx="6477794" cy="122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8574" tIns="60960" rIns="113792" bIns="60960" numCol="1" spcCol="1270" anchor="ctr" anchorCtr="0">
              <a:noAutofit/>
            </a:bodyPr>
            <a:lstStyle/>
            <a:p>
              <a:pPr marL="0" lvl="0" indent="0"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solidFill>
                    <a:schemeClr val="tx1"/>
                  </a:solidFill>
                  <a:latin typeface="Helvetica Neue" panose="020B0604020202020204" charset="0"/>
                  <a:cs typeface="Helvetica Neue" panose="020B0604020202020204" charset="0"/>
                </a:rPr>
                <a:t>. </a:t>
              </a:r>
              <a:endParaRPr lang="it-IT" sz="1600" kern="1200" dirty="0">
                <a:solidFill>
                  <a:schemeClr val="tx1"/>
                </a:solidFill>
                <a:latin typeface="Helvetica Neue" panose="020B0604020202020204" charset="0"/>
                <a:cs typeface="Helvetica Neue" panose="020B0604020202020204" charset="0"/>
              </a:endParaRPr>
            </a:p>
          </p:txBody>
        </p:sp>
      </p:grpSp>
      <p:grpSp>
        <p:nvGrpSpPr>
          <p:cNvPr id="4" name="Gruppo 3">
            <a:extLst>
              <a:ext uri="{FF2B5EF4-FFF2-40B4-BE49-F238E27FC236}">
                <a16:creationId xmlns:a16="http://schemas.microsoft.com/office/drawing/2014/main" id="{68D326C7-3ED4-3A94-DD84-E2454C0DA627}"/>
              </a:ext>
            </a:extLst>
          </p:cNvPr>
          <p:cNvGrpSpPr/>
          <p:nvPr/>
        </p:nvGrpSpPr>
        <p:grpSpPr>
          <a:xfrm>
            <a:off x="2741563" y="3386840"/>
            <a:ext cx="6783127" cy="1221333"/>
            <a:chOff x="2013865" y="1586162"/>
            <a:chExt cx="6783127" cy="1221333"/>
          </a:xfrm>
        </p:grpSpPr>
        <p:sp>
          <p:nvSpPr>
            <p:cNvPr id="14" name="Pentagono 13">
              <a:extLst>
                <a:ext uri="{FF2B5EF4-FFF2-40B4-BE49-F238E27FC236}">
                  <a16:creationId xmlns:a16="http://schemas.microsoft.com/office/drawing/2014/main" id="{72B1ECA7-EA85-362F-5985-E585CDF767C4}"/>
                </a:ext>
              </a:extLst>
            </p:cNvPr>
            <p:cNvSpPr/>
            <p:nvPr/>
          </p:nvSpPr>
          <p:spPr>
            <a:xfrm rot="10800000">
              <a:off x="2013865" y="1586162"/>
              <a:ext cx="6783127" cy="1221333"/>
            </a:xfrm>
            <a:prstGeom prst="homePlate">
              <a:avLst/>
            </a:prstGeom>
            <a:solidFill>
              <a:srgbClr val="ECD2A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5" name="Pentagono 6">
              <a:extLst>
                <a:ext uri="{FF2B5EF4-FFF2-40B4-BE49-F238E27FC236}">
                  <a16:creationId xmlns:a16="http://schemas.microsoft.com/office/drawing/2014/main" id="{9759C91F-0251-E586-B964-C92FE3D35576}"/>
                </a:ext>
              </a:extLst>
            </p:cNvPr>
            <p:cNvSpPr txBox="1"/>
            <p:nvPr/>
          </p:nvSpPr>
          <p:spPr>
            <a:xfrm rot="21600000">
              <a:off x="2319198" y="1586162"/>
              <a:ext cx="6477794" cy="122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8574" tIns="60960" rIns="113792" bIns="60960" numCol="1" spcCol="1270" anchor="ctr" anchorCtr="0">
              <a:noAutofit/>
            </a:bodyPr>
            <a:lstStyle/>
            <a:p>
              <a:pPr marL="0" lvl="0" indent="0"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latin typeface="Helvetica Neue" panose="020B0604020202020204" charset="0"/>
                  <a:cs typeface="Helvetica Neue" panose="020B0604020202020204" charset="0"/>
                </a:rPr>
                <a:t>. </a:t>
              </a:r>
              <a:endParaRPr lang="it-IT" sz="1600" kern="1200" dirty="0"/>
            </a:p>
          </p:txBody>
        </p:sp>
      </p:grpSp>
      <p:grpSp>
        <p:nvGrpSpPr>
          <p:cNvPr id="5" name="Gruppo 4">
            <a:extLst>
              <a:ext uri="{FF2B5EF4-FFF2-40B4-BE49-F238E27FC236}">
                <a16:creationId xmlns:a16="http://schemas.microsoft.com/office/drawing/2014/main" id="{D810038F-B037-01F6-3A55-3BD5E17C0033}"/>
              </a:ext>
            </a:extLst>
          </p:cNvPr>
          <p:cNvGrpSpPr/>
          <p:nvPr/>
        </p:nvGrpSpPr>
        <p:grpSpPr>
          <a:xfrm>
            <a:off x="2741563" y="4972750"/>
            <a:ext cx="6783127" cy="1221333"/>
            <a:chOff x="2013865" y="3172072"/>
            <a:chExt cx="6783127" cy="1221333"/>
          </a:xfrm>
        </p:grpSpPr>
        <p:sp>
          <p:nvSpPr>
            <p:cNvPr id="11" name="Pentagono 10">
              <a:extLst>
                <a:ext uri="{FF2B5EF4-FFF2-40B4-BE49-F238E27FC236}">
                  <a16:creationId xmlns:a16="http://schemas.microsoft.com/office/drawing/2014/main" id="{1667D0ED-04E7-0579-B504-513DE0F31B79}"/>
                </a:ext>
              </a:extLst>
            </p:cNvPr>
            <p:cNvSpPr/>
            <p:nvPr/>
          </p:nvSpPr>
          <p:spPr>
            <a:xfrm rot="10800000">
              <a:off x="2013865" y="3172072"/>
              <a:ext cx="6783127" cy="1221333"/>
            </a:xfrm>
            <a:prstGeom prst="homePlate">
              <a:avLst/>
            </a:prstGeom>
            <a:solidFill>
              <a:srgbClr val="C5E6F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it-IT"/>
            </a:p>
          </p:txBody>
        </p:sp>
        <p:sp>
          <p:nvSpPr>
            <p:cNvPr id="12" name="Pentagono 8">
              <a:extLst>
                <a:ext uri="{FF2B5EF4-FFF2-40B4-BE49-F238E27FC236}">
                  <a16:creationId xmlns:a16="http://schemas.microsoft.com/office/drawing/2014/main" id="{53F26DC7-3313-62DB-27B6-21591DF0484A}"/>
                </a:ext>
              </a:extLst>
            </p:cNvPr>
            <p:cNvSpPr txBox="1"/>
            <p:nvPr/>
          </p:nvSpPr>
          <p:spPr>
            <a:xfrm rot="21600000">
              <a:off x="2319198" y="3172072"/>
              <a:ext cx="6477794" cy="122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8574" tIns="60960" rIns="113792" bIns="60960" numCol="1" spcCol="1270" anchor="ctr" anchorCtr="0">
              <a:noAutofit/>
            </a:bodyPr>
            <a:lstStyle/>
            <a:p>
              <a:pPr marL="0" lvl="0" indent="0" defTabSz="711200">
                <a:lnSpc>
                  <a:spcPct val="90000"/>
                </a:lnSpc>
                <a:spcBef>
                  <a:spcPct val="0"/>
                </a:spcBef>
                <a:spcAft>
                  <a:spcPct val="35000"/>
                </a:spcAft>
                <a:buNone/>
              </a:pPr>
              <a:r>
                <a:rPr lang="it-IT" sz="1600" b="0" i="0" kern="1200" dirty="0" err="1">
                  <a:solidFill>
                    <a:schemeClr val="tx1"/>
                  </a:solidFill>
                  <a:latin typeface="Helvetica Neue" panose="020B0604020202020204" charset="0"/>
                  <a:cs typeface="Helvetica Neue" panose="020B0604020202020204" charset="0"/>
                </a:rPr>
                <a:t>Lorem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dolor </a:t>
              </a:r>
              <a:r>
                <a:rPr lang="it-IT" sz="1600" b="0" i="0" kern="1200" dirty="0" err="1">
                  <a:solidFill>
                    <a:schemeClr val="tx1"/>
                  </a:solidFill>
                  <a:latin typeface="Helvetica Neue" panose="020B0604020202020204" charset="0"/>
                  <a:cs typeface="Helvetica Neue" panose="020B0604020202020204" charset="0"/>
                </a:rPr>
                <a:t>sit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amet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consectetur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adipiscing</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elit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Quisque</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laoreet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euismod</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semper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Nullam</a:t>
              </a:r>
              <a:r>
                <a:rPr lang="it-IT" sz="1600" b="0" i="0" kern="1200" dirty="0">
                  <a:solidFill>
                    <a:schemeClr val="tx1"/>
                  </a:solidFill>
                  <a:latin typeface="Helvetica Neue" panose="020B0604020202020204" charset="0"/>
                  <a:cs typeface="Helvetica Neue" panose="020B0604020202020204" charset="0"/>
                </a:rPr>
                <a:t> ante </a:t>
              </a:r>
              <a:r>
                <a:rPr lang="it-IT" sz="1600" b="0" i="0" kern="1200" dirty="0" err="1">
                  <a:solidFill>
                    <a:schemeClr val="tx1"/>
                  </a:solidFill>
                  <a:latin typeface="Helvetica Neue" panose="020B0604020202020204" charset="0"/>
                  <a:cs typeface="Helvetica Neue" panose="020B0604020202020204" charset="0"/>
                </a:rPr>
                <a:t>ipsum</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sodales</a:t>
              </a:r>
              <a:r>
                <a:rPr lang="it-IT" sz="1600" b="0" i="0" kern="1200" dirty="0">
                  <a:solidFill>
                    <a:schemeClr val="tx1"/>
                  </a:solidFill>
                  <a:latin typeface="Helvetica Neue" panose="020B0604020202020204" charset="0"/>
                  <a:cs typeface="Helvetica Neue" panose="020B0604020202020204" charset="0"/>
                </a:rPr>
                <a:t> in </a:t>
              </a:r>
              <a:r>
                <a:rPr lang="it-IT" sz="1600" b="0" i="0" kern="1200" dirty="0" err="1">
                  <a:solidFill>
                    <a:schemeClr val="tx1"/>
                  </a:solidFill>
                  <a:latin typeface="Helvetica Neue" panose="020B0604020202020204" charset="0"/>
                  <a:cs typeface="Helvetica Neue" panose="020B0604020202020204" charset="0"/>
                </a:rPr>
                <a:t>velit</a:t>
              </a:r>
              <a:r>
                <a:rPr lang="it-IT" sz="1600" b="0" i="0" kern="1200" dirty="0">
                  <a:solidFill>
                    <a:schemeClr val="tx1"/>
                  </a:solidFill>
                  <a:latin typeface="Helvetica Neue" panose="020B0604020202020204" charset="0"/>
                  <a:cs typeface="Helvetica Neue" panose="020B0604020202020204" charset="0"/>
                </a:rPr>
                <a:t> a, </a:t>
              </a:r>
              <a:r>
                <a:rPr lang="it-IT" sz="1600" b="0" i="0" kern="1200" dirty="0" err="1">
                  <a:solidFill>
                    <a:schemeClr val="tx1"/>
                  </a:solidFill>
                  <a:latin typeface="Helvetica Neue" panose="020B0604020202020204" charset="0"/>
                  <a:cs typeface="Helvetica Neue" panose="020B0604020202020204" charset="0"/>
                </a:rPr>
                <a:t>faucibus</a:t>
              </a:r>
              <a:r>
                <a:rPr lang="it-IT" sz="1600" b="0" i="0" kern="1200" dirty="0">
                  <a:solidFill>
                    <a:schemeClr val="tx1"/>
                  </a:solidFill>
                  <a:latin typeface="Helvetica Neue" panose="020B0604020202020204" charset="0"/>
                  <a:cs typeface="Helvetica Neue" panose="020B0604020202020204" charset="0"/>
                </a:rPr>
                <a:t> pulvinar ex. Morbi </a:t>
              </a:r>
              <a:r>
                <a:rPr lang="it-IT" sz="1600" b="0" i="0" kern="1200" dirty="0" err="1">
                  <a:solidFill>
                    <a:schemeClr val="tx1"/>
                  </a:solidFill>
                  <a:latin typeface="Helvetica Neue" panose="020B0604020202020204" charset="0"/>
                  <a:cs typeface="Helvetica Neue" panose="020B0604020202020204" charset="0"/>
                </a:rPr>
                <a:t>nec</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felis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at</a:t>
              </a:r>
              <a:r>
                <a:rPr lang="it-IT" sz="1600" b="0" i="0" kern="1200" dirty="0">
                  <a:solidFill>
                    <a:schemeClr val="tx1"/>
                  </a:solidFill>
                  <a:latin typeface="Helvetica Neue" panose="020B0604020202020204" charset="0"/>
                  <a:cs typeface="Helvetica Neue" panose="020B0604020202020204" charset="0"/>
                </a:rPr>
                <a:t> magna </a:t>
              </a:r>
              <a:r>
                <a:rPr lang="it-IT" sz="1600" b="0" i="0" kern="1200" dirty="0" err="1">
                  <a:solidFill>
                    <a:schemeClr val="tx1"/>
                  </a:solidFill>
                  <a:latin typeface="Helvetica Neue" panose="020B0604020202020204" charset="0"/>
                  <a:cs typeface="Helvetica Neue" panose="020B0604020202020204" charset="0"/>
                </a:rPr>
                <a:t>convallis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ullamcorper</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Duis</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volutpat</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sollicitudin</a:t>
              </a:r>
              <a:r>
                <a:rPr lang="it-IT" sz="1600" b="0" i="0" kern="1200" dirty="0">
                  <a:solidFill>
                    <a:schemeClr val="tx1"/>
                  </a:solidFill>
                  <a:latin typeface="Helvetica Neue" panose="020B0604020202020204" charset="0"/>
                  <a:cs typeface="Helvetica Neue" panose="020B0604020202020204" charset="0"/>
                </a:rPr>
                <a:t> </a:t>
              </a:r>
              <a:r>
                <a:rPr lang="it-IT" sz="1600" b="0" i="0" kern="1200" dirty="0" err="1">
                  <a:solidFill>
                    <a:schemeClr val="tx1"/>
                  </a:solidFill>
                  <a:latin typeface="Helvetica Neue" panose="020B0604020202020204" charset="0"/>
                  <a:cs typeface="Helvetica Neue" panose="020B0604020202020204" charset="0"/>
                </a:rPr>
                <a:t>condimentum</a:t>
              </a:r>
              <a:r>
                <a:rPr lang="it-IT" sz="1600" b="0" i="0" kern="1200" dirty="0">
                  <a:latin typeface="Helvetica Neue" panose="020B0604020202020204" charset="0"/>
                  <a:cs typeface="Helvetica Neue" panose="020B0604020202020204" charset="0"/>
                </a:rPr>
                <a:t>. </a:t>
              </a:r>
              <a:endParaRPr lang="it-IT" sz="1600" kern="1200" dirty="0"/>
            </a:p>
          </p:txBody>
        </p:sp>
      </p:grpSp>
      <p:sp>
        <p:nvSpPr>
          <p:cNvPr id="18" name="Ovale 17" descr="Aula con riempimento a tinta unita">
            <a:extLst>
              <a:ext uri="{FF2B5EF4-FFF2-40B4-BE49-F238E27FC236}">
                <a16:creationId xmlns:a16="http://schemas.microsoft.com/office/drawing/2014/main" id="{48C9DFA6-E743-108F-594C-2CB78FBC7AE5}"/>
              </a:ext>
            </a:extLst>
          </p:cNvPr>
          <p:cNvSpPr/>
          <p:nvPr/>
        </p:nvSpPr>
        <p:spPr>
          <a:xfrm>
            <a:off x="1376496" y="1800928"/>
            <a:ext cx="924317" cy="1089392"/>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t-IT"/>
          </a:p>
        </p:txBody>
      </p:sp>
      <p:sp>
        <p:nvSpPr>
          <p:cNvPr id="19" name="Ovale 18" descr="Architettura con riempimento a tinta unita">
            <a:extLst>
              <a:ext uri="{FF2B5EF4-FFF2-40B4-BE49-F238E27FC236}">
                <a16:creationId xmlns:a16="http://schemas.microsoft.com/office/drawing/2014/main" id="{333DDA25-34E7-994A-F945-C763E0E16487}"/>
              </a:ext>
            </a:extLst>
          </p:cNvPr>
          <p:cNvSpPr/>
          <p:nvPr/>
        </p:nvSpPr>
        <p:spPr>
          <a:xfrm>
            <a:off x="1302242" y="3320869"/>
            <a:ext cx="1221333" cy="1221333"/>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t-IT"/>
          </a:p>
        </p:txBody>
      </p:sp>
      <p:sp>
        <p:nvSpPr>
          <p:cNvPr id="20" name="Ovale 19" descr="Intelligenza artificiale con riempimento a tinta unita">
            <a:extLst>
              <a:ext uri="{FF2B5EF4-FFF2-40B4-BE49-F238E27FC236}">
                <a16:creationId xmlns:a16="http://schemas.microsoft.com/office/drawing/2014/main" id="{9D29DE11-42FB-4878-AB40-05A8CBFE19AC}"/>
              </a:ext>
            </a:extLst>
          </p:cNvPr>
          <p:cNvSpPr/>
          <p:nvPr/>
        </p:nvSpPr>
        <p:spPr>
          <a:xfrm>
            <a:off x="1302242" y="4906779"/>
            <a:ext cx="1221333" cy="1221333"/>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t-IT"/>
          </a:p>
        </p:txBody>
      </p:sp>
      <p:sp>
        <p:nvSpPr>
          <p:cNvPr id="13" name="CasellaDiTesto 12">
            <a:extLst>
              <a:ext uri="{FF2B5EF4-FFF2-40B4-BE49-F238E27FC236}">
                <a16:creationId xmlns:a16="http://schemas.microsoft.com/office/drawing/2014/main" id="{DE0127F7-26F9-E3EB-5C72-868B36D32437}"/>
              </a:ext>
            </a:extLst>
          </p:cNvPr>
          <p:cNvSpPr txBox="1"/>
          <p:nvPr/>
        </p:nvSpPr>
        <p:spPr>
          <a:xfrm>
            <a:off x="10143067" y="1216752"/>
            <a:ext cx="1507066" cy="1200329"/>
          </a:xfrm>
          <a:prstGeom prst="rect">
            <a:avLst/>
          </a:prstGeom>
          <a:noFill/>
        </p:spPr>
        <p:txBody>
          <a:bodyPr wrap="square" rtlCol="0">
            <a:spAutoFit/>
          </a:bodyPr>
          <a:lstStyle/>
          <a:p>
            <a:pPr algn="ctr"/>
            <a:r>
              <a:rPr lang="it-IT" dirty="0" err="1">
                <a:solidFill>
                  <a:srgbClr val="FF0000"/>
                </a:solidFill>
              </a:rPr>
              <a:t>Please</a:t>
            </a:r>
            <a:r>
              <a:rPr lang="it-IT" dirty="0">
                <a:solidFill>
                  <a:srgbClr val="FF0000"/>
                </a:solidFill>
              </a:rPr>
              <a:t>, </a:t>
            </a:r>
            <a:r>
              <a:rPr lang="it-IT" dirty="0" err="1">
                <a:solidFill>
                  <a:srgbClr val="FF0000"/>
                </a:solidFill>
              </a:rPr>
              <a:t>add</a:t>
            </a:r>
            <a:r>
              <a:rPr lang="it-IT" dirty="0">
                <a:solidFill>
                  <a:srgbClr val="FF0000"/>
                </a:solidFill>
              </a:rPr>
              <a:t> or </a:t>
            </a:r>
            <a:r>
              <a:rPr lang="it-IT" dirty="0" err="1">
                <a:solidFill>
                  <a:srgbClr val="FF0000"/>
                </a:solidFill>
              </a:rPr>
              <a:t>remove</a:t>
            </a:r>
            <a:r>
              <a:rPr lang="it-IT" dirty="0">
                <a:solidFill>
                  <a:srgbClr val="FF0000"/>
                </a:solidFill>
              </a:rPr>
              <a:t> </a:t>
            </a:r>
            <a:r>
              <a:rPr lang="it-IT" dirty="0" err="1">
                <a:solidFill>
                  <a:srgbClr val="FF0000"/>
                </a:solidFill>
              </a:rPr>
              <a:t>as</a:t>
            </a:r>
            <a:r>
              <a:rPr lang="it-IT" dirty="0">
                <a:solidFill>
                  <a:srgbClr val="FF0000"/>
                </a:solidFill>
              </a:rPr>
              <a:t> </a:t>
            </a:r>
            <a:r>
              <a:rPr lang="it-IT" dirty="0" err="1">
                <a:solidFill>
                  <a:srgbClr val="FF0000"/>
                </a:solidFill>
              </a:rPr>
              <a:t>many</a:t>
            </a:r>
            <a:r>
              <a:rPr lang="it-IT" dirty="0">
                <a:solidFill>
                  <a:srgbClr val="FF0000"/>
                </a:solidFill>
              </a:rPr>
              <a:t> labels </a:t>
            </a:r>
            <a:r>
              <a:rPr lang="it-IT" dirty="0" err="1">
                <a:solidFill>
                  <a:srgbClr val="FF0000"/>
                </a:solidFill>
              </a:rPr>
              <a:t>you</a:t>
            </a:r>
            <a:r>
              <a:rPr lang="it-IT" dirty="0">
                <a:solidFill>
                  <a:srgbClr val="FF0000"/>
                </a:solidFill>
              </a:rPr>
              <a:t> </a:t>
            </a:r>
            <a:r>
              <a:rPr lang="it-IT" dirty="0" err="1">
                <a:solidFill>
                  <a:srgbClr val="FF0000"/>
                </a:solidFill>
              </a:rPr>
              <a:t>need</a:t>
            </a:r>
            <a:r>
              <a:rPr lang="it-IT" dirty="0">
                <a:solidFill>
                  <a:srgbClr val="FF0000"/>
                </a:solidFill>
              </a:rPr>
              <a:t> </a:t>
            </a:r>
          </a:p>
        </p:txBody>
      </p:sp>
    </p:spTree>
    <p:extLst>
      <p:ext uri="{BB962C8B-B14F-4D97-AF65-F5344CB8AC3E}">
        <p14:creationId xmlns:p14="http://schemas.microsoft.com/office/powerpoint/2010/main" val="162670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FD2AC3C-2D07-3530-E8AF-F5FDF97B3BE5}"/>
              </a:ext>
            </a:extLst>
          </p:cNvPr>
          <p:cNvSpPr txBox="1"/>
          <p:nvPr/>
        </p:nvSpPr>
        <p:spPr>
          <a:xfrm>
            <a:off x="3766658" y="2571655"/>
            <a:ext cx="4924337" cy="1384995"/>
          </a:xfrm>
          <a:prstGeom prst="rect">
            <a:avLst/>
          </a:prstGeom>
          <a:noFill/>
        </p:spPr>
        <p:txBody>
          <a:bodyPr wrap="square" rtlCol="0">
            <a:spAutoFit/>
          </a:bodyPr>
          <a:lstStyle/>
          <a:p>
            <a:pPr algn="ctr"/>
            <a:r>
              <a:rPr lang="it-IT" sz="2800" dirty="0">
                <a:solidFill>
                  <a:schemeClr val="tx1">
                    <a:lumMod val="50000"/>
                    <a:lumOff val="50000"/>
                  </a:schemeClr>
                </a:solidFill>
                <a:latin typeface="Helvetica Neue Thin" panose="020B0403020202020204" pitchFamily="34" charset="0"/>
                <a:ea typeface="Helvetica Neue Thin" panose="020B0403020202020204" pitchFamily="34" charset="0"/>
                <a:cs typeface="Helvetica Neue" panose="020B0604020202020204" charset="0"/>
              </a:rPr>
              <a:t>TOPIC 2</a:t>
            </a:r>
          </a:p>
          <a:p>
            <a:pPr algn="ctr"/>
            <a:endParaRPr lang="it-IT" sz="2800" b="1" dirty="0">
              <a:solidFill>
                <a:schemeClr val="tx1">
                  <a:lumMod val="50000"/>
                  <a:lumOff val="50000"/>
                </a:schemeClr>
              </a:solidFill>
              <a:latin typeface="Helvetica Neue" panose="020B0604020202020204" charset="0"/>
              <a:cs typeface="Helvetica Neue" panose="020B0604020202020204" charset="0"/>
            </a:endParaRPr>
          </a:p>
          <a:p>
            <a:pPr algn="ctr"/>
            <a:r>
              <a:rPr lang="it-IT" sz="2800" b="1" dirty="0">
                <a:solidFill>
                  <a:schemeClr val="tx1">
                    <a:lumMod val="50000"/>
                    <a:lumOff val="50000"/>
                  </a:schemeClr>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SUBTITLE</a:t>
            </a:r>
          </a:p>
        </p:txBody>
      </p:sp>
    </p:spTree>
    <p:extLst>
      <p:ext uri="{BB962C8B-B14F-4D97-AF65-F5344CB8AC3E}">
        <p14:creationId xmlns:p14="http://schemas.microsoft.com/office/powerpoint/2010/main" val="289622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1114582" y="1461214"/>
            <a:ext cx="10529337" cy="1384995"/>
          </a:xfrm>
          <a:prstGeom prst="rect">
            <a:avLst/>
          </a:prstGeom>
          <a:noFill/>
        </p:spPr>
        <p:txBody>
          <a:bodyPr wrap="square">
            <a:spAutoFit/>
          </a:bodyPr>
          <a:lstStyle/>
          <a:p>
            <a:pPr algn="ctr"/>
            <a:r>
              <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TITLE OF THE SLIDE</a:t>
            </a:r>
          </a:p>
          <a:p>
            <a:pPr algn="ctr"/>
            <a:endPar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CasellaDiTesto 1">
            <a:extLst>
              <a:ext uri="{FF2B5EF4-FFF2-40B4-BE49-F238E27FC236}">
                <a16:creationId xmlns:a16="http://schemas.microsoft.com/office/drawing/2014/main" id="{0943BD0A-5EF7-E729-3C9E-EC22C5FAC168}"/>
              </a:ext>
            </a:extLst>
          </p:cNvPr>
          <p:cNvSpPr txBox="1"/>
          <p:nvPr/>
        </p:nvSpPr>
        <p:spPr>
          <a:xfrm>
            <a:off x="4445505" y="2656132"/>
            <a:ext cx="3300990" cy="1754326"/>
          </a:xfrm>
          <a:prstGeom prst="rect">
            <a:avLst/>
          </a:prstGeom>
          <a:noFill/>
        </p:spPr>
        <p:txBody>
          <a:bodyPr wrap="square" rtlCol="0">
            <a:spAutoFit/>
          </a:bodyPr>
          <a:lstStyle/>
          <a:p>
            <a:pPr algn="ctr"/>
            <a:r>
              <a:rPr lang="it-IT" dirty="0" err="1">
                <a:solidFill>
                  <a:srgbClr val="FF0000"/>
                </a:solidFill>
              </a:rPr>
              <a:t>You</a:t>
            </a:r>
            <a:r>
              <a:rPr lang="it-IT" dirty="0">
                <a:solidFill>
                  <a:srgbClr val="FF0000"/>
                </a:solidFill>
              </a:rPr>
              <a:t> can </a:t>
            </a:r>
            <a:r>
              <a:rPr lang="it-IT" dirty="0" err="1">
                <a:solidFill>
                  <a:srgbClr val="FF0000"/>
                </a:solidFill>
              </a:rPr>
              <a:t>add</a:t>
            </a:r>
            <a:r>
              <a:rPr lang="it-IT" dirty="0">
                <a:solidFill>
                  <a:srgbClr val="FF0000"/>
                </a:solidFill>
              </a:rPr>
              <a:t> </a:t>
            </a:r>
            <a:r>
              <a:rPr lang="it-IT" dirty="0" err="1">
                <a:solidFill>
                  <a:srgbClr val="FF0000"/>
                </a:solidFill>
              </a:rPr>
              <a:t>customize</a:t>
            </a:r>
            <a:r>
              <a:rPr lang="it-IT" dirty="0">
                <a:solidFill>
                  <a:srgbClr val="FF0000"/>
                </a:solidFill>
              </a:rPr>
              <a:t> </a:t>
            </a:r>
            <a:r>
              <a:rPr lang="it-IT" dirty="0" err="1">
                <a:solidFill>
                  <a:srgbClr val="FF0000"/>
                </a:solidFill>
              </a:rPr>
              <a:t>all</a:t>
            </a:r>
            <a:r>
              <a:rPr lang="it-IT" dirty="0">
                <a:solidFill>
                  <a:srgbClr val="FF0000"/>
                </a:solidFill>
              </a:rPr>
              <a:t> the slides </a:t>
            </a:r>
            <a:r>
              <a:rPr lang="it-IT" dirty="0" err="1">
                <a:solidFill>
                  <a:srgbClr val="FF0000"/>
                </a:solidFill>
              </a:rPr>
              <a:t>as</a:t>
            </a:r>
            <a:r>
              <a:rPr lang="it-IT" dirty="0">
                <a:solidFill>
                  <a:srgbClr val="FF0000"/>
                </a:solidFill>
              </a:rPr>
              <a:t> </a:t>
            </a:r>
            <a:r>
              <a:rPr lang="it-IT" dirty="0" err="1">
                <a:solidFill>
                  <a:srgbClr val="FF0000"/>
                </a:solidFill>
              </a:rPr>
              <a:t>you</a:t>
            </a:r>
            <a:r>
              <a:rPr lang="it-IT" dirty="0">
                <a:solidFill>
                  <a:srgbClr val="FF0000"/>
                </a:solidFill>
              </a:rPr>
              <a:t> </a:t>
            </a:r>
            <a:r>
              <a:rPr lang="it-IT" dirty="0" err="1">
                <a:solidFill>
                  <a:srgbClr val="FF0000"/>
                </a:solidFill>
              </a:rPr>
              <a:t>prefer</a:t>
            </a:r>
            <a:r>
              <a:rPr lang="it-IT" dirty="0">
                <a:solidFill>
                  <a:srgbClr val="FF0000"/>
                </a:solidFill>
              </a:rPr>
              <a:t>, for </a:t>
            </a:r>
            <a:r>
              <a:rPr lang="it-IT" dirty="0" err="1">
                <a:solidFill>
                  <a:srgbClr val="FF0000"/>
                </a:solidFill>
              </a:rPr>
              <a:t>instance</a:t>
            </a:r>
            <a:r>
              <a:rPr lang="it-IT" dirty="0">
                <a:solidFill>
                  <a:srgbClr val="FF0000"/>
                </a:solidFill>
              </a:rPr>
              <a:t> with text and picture, just picture, just a video from </a:t>
            </a:r>
            <a:r>
              <a:rPr lang="it-IT" dirty="0" err="1">
                <a:solidFill>
                  <a:srgbClr val="FF0000"/>
                </a:solidFill>
              </a:rPr>
              <a:t>external</a:t>
            </a:r>
            <a:r>
              <a:rPr lang="it-IT" dirty="0">
                <a:solidFill>
                  <a:srgbClr val="FF0000"/>
                </a:solidFill>
              </a:rPr>
              <a:t> </a:t>
            </a:r>
            <a:r>
              <a:rPr lang="it-IT" dirty="0" err="1">
                <a:solidFill>
                  <a:srgbClr val="FF0000"/>
                </a:solidFill>
              </a:rPr>
              <a:t>resources</a:t>
            </a:r>
            <a:r>
              <a:rPr lang="it-IT" dirty="0">
                <a:solidFill>
                  <a:srgbClr val="FF0000"/>
                </a:solidFill>
              </a:rPr>
              <a:t> or just word clouds or whatever</a:t>
            </a:r>
          </a:p>
        </p:txBody>
      </p:sp>
    </p:spTree>
    <p:extLst>
      <p:ext uri="{BB962C8B-B14F-4D97-AF65-F5344CB8AC3E}">
        <p14:creationId xmlns:p14="http://schemas.microsoft.com/office/powerpoint/2010/main" val="263400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831328" y="815262"/>
            <a:ext cx="10529337" cy="1384995"/>
          </a:xfrm>
          <a:prstGeom prst="rect">
            <a:avLst/>
          </a:prstGeom>
          <a:noFill/>
        </p:spPr>
        <p:txBody>
          <a:bodyPr wrap="square">
            <a:spAutoFit/>
          </a:bodyPr>
          <a:lstStyle/>
          <a:p>
            <a:pPr algn="ctr"/>
            <a:r>
              <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TITLE OF THE SLIDE</a:t>
            </a:r>
          </a:p>
          <a:p>
            <a:pPr algn="ctr"/>
            <a:endPar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 name="Elementi multimediali online 1" title="Allview project Presentation">
            <a:hlinkClick r:id="" action="ppaction://media"/>
            <a:extLst>
              <a:ext uri="{FF2B5EF4-FFF2-40B4-BE49-F238E27FC236}">
                <a16:creationId xmlns:a16="http://schemas.microsoft.com/office/drawing/2014/main" id="{497C70B6-32E8-D123-200F-F0DCEE3DA91A}"/>
              </a:ext>
            </a:extLst>
          </p:cNvPr>
          <p:cNvPicPr>
            <a:picLocks noRot="1" noChangeAspect="1"/>
          </p:cNvPicPr>
          <p:nvPr>
            <a:videoFile r:link="rId1"/>
          </p:nvPr>
        </p:nvPicPr>
        <p:blipFill>
          <a:blip r:embed="rId3"/>
          <a:stretch>
            <a:fillRect/>
          </a:stretch>
        </p:blipFill>
        <p:spPr>
          <a:xfrm>
            <a:off x="1713545" y="1535185"/>
            <a:ext cx="8864119" cy="5008228"/>
          </a:xfrm>
          <a:prstGeom prst="rect">
            <a:avLst/>
          </a:prstGeom>
        </p:spPr>
      </p:pic>
      <p:sp>
        <p:nvSpPr>
          <p:cNvPr id="4" name="CasellaDiTesto 3">
            <a:extLst>
              <a:ext uri="{FF2B5EF4-FFF2-40B4-BE49-F238E27FC236}">
                <a16:creationId xmlns:a16="http://schemas.microsoft.com/office/drawing/2014/main" id="{D2633CD6-460D-8EBA-9A6A-3E58A5081ECA}"/>
              </a:ext>
            </a:extLst>
          </p:cNvPr>
          <p:cNvSpPr txBox="1"/>
          <p:nvPr/>
        </p:nvSpPr>
        <p:spPr>
          <a:xfrm>
            <a:off x="10478455" y="739232"/>
            <a:ext cx="1507066" cy="3693319"/>
          </a:xfrm>
          <a:prstGeom prst="rect">
            <a:avLst/>
          </a:prstGeom>
          <a:noFill/>
        </p:spPr>
        <p:txBody>
          <a:bodyPr wrap="square" rtlCol="0">
            <a:spAutoFit/>
          </a:bodyPr>
          <a:lstStyle/>
          <a:p>
            <a:pPr algn="ctr"/>
            <a:r>
              <a:rPr lang="it-IT" dirty="0">
                <a:solidFill>
                  <a:srgbClr val="FF0000"/>
                </a:solidFill>
              </a:rPr>
              <a:t>EXAMPLE OF SLIDE WITH EXTERNAL VIDEO – PLEASE UPLOAD ANY VIDEO ON YOUTUBE AND THAN YOU CAN IMPORT THE FILE VIDEO HERE</a:t>
            </a:r>
          </a:p>
        </p:txBody>
      </p:sp>
    </p:spTree>
    <p:extLst>
      <p:ext uri="{BB962C8B-B14F-4D97-AF65-F5344CB8AC3E}">
        <p14:creationId xmlns:p14="http://schemas.microsoft.com/office/powerpoint/2010/main" val="89747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831331" y="594601"/>
            <a:ext cx="10529337" cy="954107"/>
          </a:xfrm>
          <a:prstGeom prst="rect">
            <a:avLst/>
          </a:prstGeom>
          <a:noFill/>
        </p:spPr>
        <p:txBody>
          <a:bodyPr wrap="square">
            <a:spAutoFit/>
          </a:bodyPr>
          <a:lstStyle/>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a:r>
              <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SUM UP – TOPIC 2</a:t>
            </a: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Immagine 5">
            <a:extLst>
              <a:ext uri="{FF2B5EF4-FFF2-40B4-BE49-F238E27FC236}">
                <a16:creationId xmlns:a16="http://schemas.microsoft.com/office/drawing/2014/main" id="{68AB8BE9-B61E-F12D-A328-BAE441A70731}"/>
              </a:ext>
            </a:extLst>
          </p:cNvPr>
          <p:cNvPicPr>
            <a:picLocks noChangeAspect="1"/>
          </p:cNvPicPr>
          <p:nvPr/>
        </p:nvPicPr>
        <p:blipFill>
          <a:blip r:embed="rId2"/>
          <a:stretch>
            <a:fillRect/>
          </a:stretch>
        </p:blipFill>
        <p:spPr>
          <a:xfrm>
            <a:off x="2061509" y="5137151"/>
            <a:ext cx="988650" cy="756027"/>
          </a:xfrm>
          <a:prstGeom prst="rect">
            <a:avLst/>
          </a:prstGeom>
        </p:spPr>
      </p:pic>
      <p:pic>
        <p:nvPicPr>
          <p:cNvPr id="7" name="Immagine 6">
            <a:extLst>
              <a:ext uri="{FF2B5EF4-FFF2-40B4-BE49-F238E27FC236}">
                <a16:creationId xmlns:a16="http://schemas.microsoft.com/office/drawing/2014/main" id="{2AEEA37A-AF82-E41A-088F-E95DDD71FAA0}"/>
              </a:ext>
            </a:extLst>
          </p:cNvPr>
          <p:cNvPicPr>
            <a:picLocks noChangeAspect="1"/>
          </p:cNvPicPr>
          <p:nvPr/>
        </p:nvPicPr>
        <p:blipFill>
          <a:blip r:embed="rId3"/>
          <a:stretch>
            <a:fillRect/>
          </a:stretch>
        </p:blipFill>
        <p:spPr>
          <a:xfrm>
            <a:off x="1995769" y="4026779"/>
            <a:ext cx="988650" cy="886877"/>
          </a:xfrm>
          <a:prstGeom prst="rect">
            <a:avLst/>
          </a:prstGeom>
        </p:spPr>
      </p:pic>
      <p:pic>
        <p:nvPicPr>
          <p:cNvPr id="8" name="Immagine 7">
            <a:extLst>
              <a:ext uri="{FF2B5EF4-FFF2-40B4-BE49-F238E27FC236}">
                <a16:creationId xmlns:a16="http://schemas.microsoft.com/office/drawing/2014/main" id="{440EA330-9F60-8618-F1DA-09EA7DA6CD09}"/>
              </a:ext>
            </a:extLst>
          </p:cNvPr>
          <p:cNvPicPr>
            <a:picLocks noChangeAspect="1"/>
          </p:cNvPicPr>
          <p:nvPr/>
        </p:nvPicPr>
        <p:blipFill>
          <a:blip r:embed="rId4"/>
          <a:stretch>
            <a:fillRect/>
          </a:stretch>
        </p:blipFill>
        <p:spPr>
          <a:xfrm>
            <a:off x="1977046" y="3022262"/>
            <a:ext cx="925546" cy="880761"/>
          </a:xfrm>
          <a:prstGeom prst="rect">
            <a:avLst/>
          </a:prstGeom>
        </p:spPr>
      </p:pic>
      <p:sp>
        <p:nvSpPr>
          <p:cNvPr id="9" name="CasellaDiTesto 8">
            <a:extLst>
              <a:ext uri="{FF2B5EF4-FFF2-40B4-BE49-F238E27FC236}">
                <a16:creationId xmlns:a16="http://schemas.microsoft.com/office/drawing/2014/main" id="{3239E898-D357-EC5E-3074-351E71CF2DC7}"/>
              </a:ext>
            </a:extLst>
          </p:cNvPr>
          <p:cNvSpPr txBox="1"/>
          <p:nvPr/>
        </p:nvSpPr>
        <p:spPr>
          <a:xfrm>
            <a:off x="2987183" y="3065798"/>
            <a:ext cx="7466165" cy="923330"/>
          </a:xfrm>
          <a:prstGeom prst="rect">
            <a:avLst/>
          </a:prstGeom>
          <a:noFill/>
        </p:spPr>
        <p:txBody>
          <a:bodyPr wrap="square" rtlCol="0">
            <a:spAutoFit/>
          </a:bodyPr>
          <a:lstStyle/>
          <a:p>
            <a:r>
              <a:rPr lang="en-US" sz="1200" b="0" i="0" dirty="0">
                <a:solidFill>
                  <a:schemeClr val="bg1"/>
                </a:solidFill>
                <a:latin typeface="Helvetica Neue" panose="020B0604020202020204" charset="0"/>
                <a:ea typeface="Open Sans" panose="020B0606030504020204" pitchFamily="34" charset="0"/>
                <a:cs typeface="Helvetica Neue" panose="020B0604020202020204" charset="0"/>
              </a:rPr>
              <a:t>Traditionally, economies tend to follow a "take-out-throw" linear cycle. A circular economy, on the other hand, preserves the value of products, materials and resources as long as possible and minimizes waste. </a:t>
            </a:r>
            <a:r>
              <a:rPr lang="en-US" sz="1200" dirty="0">
                <a:solidFill>
                  <a:schemeClr val="bg1"/>
                </a:solidFill>
                <a:latin typeface="Helvetica Neue" panose="020B0604020202020204" charset="0"/>
                <a:ea typeface="Open Sans" panose="020B0606030504020204" pitchFamily="34" charset="0"/>
                <a:cs typeface="Helvetica Neue" panose="020B0604020202020204" charset="0"/>
              </a:rPr>
              <a:t>At an enterprise level, this approach ensures greater resource efficiency.</a:t>
            </a:r>
          </a:p>
          <a:p>
            <a:endParaRPr lang="it-IT" dirty="0"/>
          </a:p>
        </p:txBody>
      </p:sp>
      <p:sp>
        <p:nvSpPr>
          <p:cNvPr id="10" name="CasellaDiTesto 9">
            <a:extLst>
              <a:ext uri="{FF2B5EF4-FFF2-40B4-BE49-F238E27FC236}">
                <a16:creationId xmlns:a16="http://schemas.microsoft.com/office/drawing/2014/main" id="{CA675407-10E4-57F6-C36D-F4CADCA72CD0}"/>
              </a:ext>
            </a:extLst>
          </p:cNvPr>
          <p:cNvSpPr txBox="1"/>
          <p:nvPr/>
        </p:nvSpPr>
        <p:spPr>
          <a:xfrm>
            <a:off x="2965696" y="4008553"/>
            <a:ext cx="7387648" cy="923330"/>
          </a:xfrm>
          <a:prstGeom prst="rect">
            <a:avLst/>
          </a:prstGeom>
          <a:noFill/>
        </p:spPr>
        <p:txBody>
          <a:bodyPr wrap="square" rtlCol="0">
            <a:spAutoFit/>
          </a:bodyPr>
          <a:lstStyle/>
          <a:p>
            <a:r>
              <a:rPr lang="en-US"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it-IT" dirty="0"/>
          </a:p>
        </p:txBody>
      </p:sp>
      <p:graphicFrame>
        <p:nvGraphicFramePr>
          <p:cNvPr id="13" name="Diagramma 12">
            <a:extLst>
              <a:ext uri="{FF2B5EF4-FFF2-40B4-BE49-F238E27FC236}">
                <a16:creationId xmlns:a16="http://schemas.microsoft.com/office/drawing/2014/main" id="{22C0EEDF-9653-EB62-0D1C-F6B33BD68F6A}"/>
              </a:ext>
            </a:extLst>
          </p:cNvPr>
          <p:cNvGraphicFramePr/>
          <p:nvPr>
            <p:extLst>
              <p:ext uri="{D42A27DB-BD31-4B8C-83A1-F6EECF244321}">
                <p14:modId xmlns:p14="http://schemas.microsoft.com/office/powerpoint/2010/main" val="1258940466"/>
              </p:ext>
            </p:extLst>
          </p:nvPr>
        </p:nvGraphicFramePr>
        <p:xfrm>
          <a:off x="655828" y="1829950"/>
          <a:ext cx="10200192" cy="4393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CasellaDiTesto 1">
            <a:extLst>
              <a:ext uri="{FF2B5EF4-FFF2-40B4-BE49-F238E27FC236}">
                <a16:creationId xmlns:a16="http://schemas.microsoft.com/office/drawing/2014/main" id="{2A63BB11-1638-4302-44DB-758960D13B23}"/>
              </a:ext>
            </a:extLst>
          </p:cNvPr>
          <p:cNvSpPr txBox="1"/>
          <p:nvPr/>
        </p:nvSpPr>
        <p:spPr>
          <a:xfrm>
            <a:off x="10143067" y="1216752"/>
            <a:ext cx="1507066" cy="1200329"/>
          </a:xfrm>
          <a:prstGeom prst="rect">
            <a:avLst/>
          </a:prstGeom>
          <a:noFill/>
        </p:spPr>
        <p:txBody>
          <a:bodyPr wrap="square" rtlCol="0">
            <a:spAutoFit/>
          </a:bodyPr>
          <a:lstStyle/>
          <a:p>
            <a:pPr algn="ctr"/>
            <a:r>
              <a:rPr lang="it-IT" dirty="0" err="1">
                <a:solidFill>
                  <a:srgbClr val="FF0000"/>
                </a:solidFill>
              </a:rPr>
              <a:t>Please</a:t>
            </a:r>
            <a:r>
              <a:rPr lang="it-IT" dirty="0">
                <a:solidFill>
                  <a:srgbClr val="FF0000"/>
                </a:solidFill>
              </a:rPr>
              <a:t>, </a:t>
            </a:r>
            <a:r>
              <a:rPr lang="it-IT" dirty="0" err="1">
                <a:solidFill>
                  <a:srgbClr val="FF0000"/>
                </a:solidFill>
              </a:rPr>
              <a:t>add</a:t>
            </a:r>
            <a:r>
              <a:rPr lang="it-IT" dirty="0">
                <a:solidFill>
                  <a:srgbClr val="FF0000"/>
                </a:solidFill>
              </a:rPr>
              <a:t> or </a:t>
            </a:r>
            <a:r>
              <a:rPr lang="it-IT" dirty="0" err="1">
                <a:solidFill>
                  <a:srgbClr val="FF0000"/>
                </a:solidFill>
              </a:rPr>
              <a:t>remove</a:t>
            </a:r>
            <a:r>
              <a:rPr lang="it-IT" dirty="0">
                <a:solidFill>
                  <a:srgbClr val="FF0000"/>
                </a:solidFill>
              </a:rPr>
              <a:t> </a:t>
            </a:r>
            <a:r>
              <a:rPr lang="it-IT" dirty="0" err="1">
                <a:solidFill>
                  <a:srgbClr val="FF0000"/>
                </a:solidFill>
              </a:rPr>
              <a:t>as</a:t>
            </a:r>
            <a:r>
              <a:rPr lang="it-IT" dirty="0">
                <a:solidFill>
                  <a:srgbClr val="FF0000"/>
                </a:solidFill>
              </a:rPr>
              <a:t> </a:t>
            </a:r>
            <a:r>
              <a:rPr lang="it-IT" dirty="0" err="1">
                <a:solidFill>
                  <a:srgbClr val="FF0000"/>
                </a:solidFill>
              </a:rPr>
              <a:t>many</a:t>
            </a:r>
            <a:r>
              <a:rPr lang="it-IT" dirty="0">
                <a:solidFill>
                  <a:srgbClr val="FF0000"/>
                </a:solidFill>
              </a:rPr>
              <a:t> labels </a:t>
            </a:r>
            <a:r>
              <a:rPr lang="it-IT" dirty="0" err="1">
                <a:solidFill>
                  <a:srgbClr val="FF0000"/>
                </a:solidFill>
              </a:rPr>
              <a:t>you</a:t>
            </a:r>
            <a:r>
              <a:rPr lang="it-IT" dirty="0">
                <a:solidFill>
                  <a:srgbClr val="FF0000"/>
                </a:solidFill>
              </a:rPr>
              <a:t> </a:t>
            </a:r>
            <a:r>
              <a:rPr lang="it-IT" dirty="0" err="1">
                <a:solidFill>
                  <a:srgbClr val="FF0000"/>
                </a:solidFill>
              </a:rPr>
              <a:t>need</a:t>
            </a:r>
            <a:r>
              <a:rPr lang="it-IT" dirty="0">
                <a:solidFill>
                  <a:srgbClr val="FF0000"/>
                </a:solidFill>
              </a:rPr>
              <a:t> </a:t>
            </a:r>
          </a:p>
        </p:txBody>
      </p:sp>
    </p:spTree>
    <p:extLst>
      <p:ext uri="{BB962C8B-B14F-4D97-AF65-F5344CB8AC3E}">
        <p14:creationId xmlns:p14="http://schemas.microsoft.com/office/powerpoint/2010/main" val="236133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FD2AC3C-2D07-3530-E8AF-F5FDF97B3BE5}"/>
              </a:ext>
            </a:extLst>
          </p:cNvPr>
          <p:cNvSpPr txBox="1"/>
          <p:nvPr/>
        </p:nvSpPr>
        <p:spPr>
          <a:xfrm>
            <a:off x="3766658" y="2571655"/>
            <a:ext cx="4924337" cy="1384995"/>
          </a:xfrm>
          <a:prstGeom prst="rect">
            <a:avLst/>
          </a:prstGeom>
          <a:noFill/>
        </p:spPr>
        <p:txBody>
          <a:bodyPr wrap="square" rtlCol="0">
            <a:spAutoFit/>
          </a:bodyPr>
          <a:lstStyle/>
          <a:p>
            <a:pPr algn="ctr"/>
            <a:r>
              <a:rPr lang="it-IT" sz="2800" dirty="0">
                <a:solidFill>
                  <a:schemeClr val="tx1">
                    <a:lumMod val="50000"/>
                    <a:lumOff val="50000"/>
                  </a:schemeClr>
                </a:solidFill>
                <a:latin typeface="Helvetica Neue Thin" panose="020B0403020202020204" pitchFamily="34" charset="0"/>
                <a:ea typeface="Helvetica Neue Thin" panose="020B0403020202020204" pitchFamily="34" charset="0"/>
                <a:cs typeface="Helvetica Neue" panose="020B0604020202020204" charset="0"/>
              </a:rPr>
              <a:t>TOPIC 3</a:t>
            </a:r>
          </a:p>
          <a:p>
            <a:pPr algn="ctr"/>
            <a:endParaRPr lang="it-IT" sz="2800" b="1" dirty="0">
              <a:solidFill>
                <a:schemeClr val="tx1">
                  <a:lumMod val="50000"/>
                  <a:lumOff val="50000"/>
                </a:schemeClr>
              </a:solidFill>
              <a:latin typeface="Helvetica Neue" panose="020B0604020202020204" charset="0"/>
              <a:cs typeface="Helvetica Neue" panose="020B0604020202020204" charset="0"/>
            </a:endParaRPr>
          </a:p>
          <a:p>
            <a:pPr algn="ctr"/>
            <a:r>
              <a:rPr lang="it-IT" sz="2800" b="1" dirty="0">
                <a:solidFill>
                  <a:schemeClr val="tx1">
                    <a:lumMod val="50000"/>
                    <a:lumOff val="50000"/>
                  </a:schemeClr>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SUBTITLE</a:t>
            </a:r>
          </a:p>
        </p:txBody>
      </p:sp>
    </p:spTree>
    <p:extLst>
      <p:ext uri="{BB962C8B-B14F-4D97-AF65-F5344CB8AC3E}">
        <p14:creationId xmlns:p14="http://schemas.microsoft.com/office/powerpoint/2010/main" val="331479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1114582" y="1461214"/>
            <a:ext cx="10529337" cy="1384995"/>
          </a:xfrm>
          <a:prstGeom prst="rect">
            <a:avLst/>
          </a:prstGeom>
          <a:noFill/>
        </p:spPr>
        <p:txBody>
          <a:bodyPr wrap="square">
            <a:spAutoFit/>
          </a:bodyPr>
          <a:lstStyle/>
          <a:p>
            <a:pPr algn="ctr"/>
            <a:r>
              <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TITLE OF THE SLIDE</a:t>
            </a:r>
          </a:p>
          <a:p>
            <a:pPr algn="ctr"/>
            <a:endPar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CasellaDiTesto 1">
            <a:extLst>
              <a:ext uri="{FF2B5EF4-FFF2-40B4-BE49-F238E27FC236}">
                <a16:creationId xmlns:a16="http://schemas.microsoft.com/office/drawing/2014/main" id="{0943BD0A-5EF7-E729-3C9E-EC22C5FAC168}"/>
              </a:ext>
            </a:extLst>
          </p:cNvPr>
          <p:cNvSpPr txBox="1"/>
          <p:nvPr/>
        </p:nvSpPr>
        <p:spPr>
          <a:xfrm>
            <a:off x="4445505" y="2656132"/>
            <a:ext cx="3300990" cy="1754326"/>
          </a:xfrm>
          <a:prstGeom prst="rect">
            <a:avLst/>
          </a:prstGeom>
          <a:noFill/>
        </p:spPr>
        <p:txBody>
          <a:bodyPr wrap="square" rtlCol="0">
            <a:spAutoFit/>
          </a:bodyPr>
          <a:lstStyle/>
          <a:p>
            <a:pPr algn="ctr"/>
            <a:r>
              <a:rPr lang="it-IT" dirty="0" err="1">
                <a:solidFill>
                  <a:srgbClr val="FF0000"/>
                </a:solidFill>
              </a:rPr>
              <a:t>You</a:t>
            </a:r>
            <a:r>
              <a:rPr lang="it-IT" dirty="0">
                <a:solidFill>
                  <a:srgbClr val="FF0000"/>
                </a:solidFill>
              </a:rPr>
              <a:t> can </a:t>
            </a:r>
            <a:r>
              <a:rPr lang="it-IT" dirty="0" err="1">
                <a:solidFill>
                  <a:srgbClr val="FF0000"/>
                </a:solidFill>
              </a:rPr>
              <a:t>add</a:t>
            </a:r>
            <a:r>
              <a:rPr lang="it-IT" dirty="0">
                <a:solidFill>
                  <a:srgbClr val="FF0000"/>
                </a:solidFill>
              </a:rPr>
              <a:t> </a:t>
            </a:r>
            <a:r>
              <a:rPr lang="it-IT" dirty="0" err="1">
                <a:solidFill>
                  <a:srgbClr val="FF0000"/>
                </a:solidFill>
              </a:rPr>
              <a:t>customize</a:t>
            </a:r>
            <a:r>
              <a:rPr lang="it-IT" dirty="0">
                <a:solidFill>
                  <a:srgbClr val="FF0000"/>
                </a:solidFill>
              </a:rPr>
              <a:t> </a:t>
            </a:r>
            <a:r>
              <a:rPr lang="it-IT" dirty="0" err="1">
                <a:solidFill>
                  <a:srgbClr val="FF0000"/>
                </a:solidFill>
              </a:rPr>
              <a:t>all</a:t>
            </a:r>
            <a:r>
              <a:rPr lang="it-IT" dirty="0">
                <a:solidFill>
                  <a:srgbClr val="FF0000"/>
                </a:solidFill>
              </a:rPr>
              <a:t> the slides </a:t>
            </a:r>
            <a:r>
              <a:rPr lang="it-IT" dirty="0" err="1">
                <a:solidFill>
                  <a:srgbClr val="FF0000"/>
                </a:solidFill>
              </a:rPr>
              <a:t>as</a:t>
            </a:r>
            <a:r>
              <a:rPr lang="it-IT" dirty="0">
                <a:solidFill>
                  <a:srgbClr val="FF0000"/>
                </a:solidFill>
              </a:rPr>
              <a:t> </a:t>
            </a:r>
            <a:r>
              <a:rPr lang="it-IT" dirty="0" err="1">
                <a:solidFill>
                  <a:srgbClr val="FF0000"/>
                </a:solidFill>
              </a:rPr>
              <a:t>you</a:t>
            </a:r>
            <a:r>
              <a:rPr lang="it-IT" dirty="0">
                <a:solidFill>
                  <a:srgbClr val="FF0000"/>
                </a:solidFill>
              </a:rPr>
              <a:t> </a:t>
            </a:r>
            <a:r>
              <a:rPr lang="it-IT" dirty="0" err="1">
                <a:solidFill>
                  <a:srgbClr val="FF0000"/>
                </a:solidFill>
              </a:rPr>
              <a:t>prefer</a:t>
            </a:r>
            <a:r>
              <a:rPr lang="it-IT" dirty="0">
                <a:solidFill>
                  <a:srgbClr val="FF0000"/>
                </a:solidFill>
              </a:rPr>
              <a:t>, for </a:t>
            </a:r>
            <a:r>
              <a:rPr lang="it-IT" dirty="0" err="1">
                <a:solidFill>
                  <a:srgbClr val="FF0000"/>
                </a:solidFill>
              </a:rPr>
              <a:t>instance</a:t>
            </a:r>
            <a:r>
              <a:rPr lang="it-IT" dirty="0">
                <a:solidFill>
                  <a:srgbClr val="FF0000"/>
                </a:solidFill>
              </a:rPr>
              <a:t> with text and picture, just picture, just a video from </a:t>
            </a:r>
            <a:r>
              <a:rPr lang="it-IT" dirty="0" err="1">
                <a:solidFill>
                  <a:srgbClr val="FF0000"/>
                </a:solidFill>
              </a:rPr>
              <a:t>external</a:t>
            </a:r>
            <a:r>
              <a:rPr lang="it-IT" dirty="0">
                <a:solidFill>
                  <a:srgbClr val="FF0000"/>
                </a:solidFill>
              </a:rPr>
              <a:t> </a:t>
            </a:r>
            <a:r>
              <a:rPr lang="it-IT" dirty="0" err="1">
                <a:solidFill>
                  <a:srgbClr val="FF0000"/>
                </a:solidFill>
              </a:rPr>
              <a:t>resources</a:t>
            </a:r>
            <a:r>
              <a:rPr lang="it-IT" dirty="0">
                <a:solidFill>
                  <a:srgbClr val="FF0000"/>
                </a:solidFill>
              </a:rPr>
              <a:t> or just word clouds or whatever</a:t>
            </a:r>
          </a:p>
        </p:txBody>
      </p:sp>
    </p:spTree>
    <p:extLst>
      <p:ext uri="{BB962C8B-B14F-4D97-AF65-F5344CB8AC3E}">
        <p14:creationId xmlns:p14="http://schemas.microsoft.com/office/powerpoint/2010/main" val="333973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56E127-6829-4EAD-72C3-32869597058A}"/>
              </a:ext>
            </a:extLst>
          </p:cNvPr>
          <p:cNvSpPr txBox="1"/>
          <p:nvPr/>
        </p:nvSpPr>
        <p:spPr>
          <a:xfrm>
            <a:off x="3048000" y="1586551"/>
            <a:ext cx="6096000" cy="478080"/>
          </a:xfrm>
          <a:prstGeom prst="rect">
            <a:avLst/>
          </a:prstGeom>
          <a:noFill/>
        </p:spPr>
        <p:txBody>
          <a:bodyPr wrap="square">
            <a:spAutoFit/>
          </a:bodyPr>
          <a:lstStyle/>
          <a:p>
            <a:pPr marL="0" indent="0" algn="ctr">
              <a:lnSpc>
                <a:spcPct val="115000"/>
              </a:lnSpc>
              <a:spcBef>
                <a:spcPts val="1200"/>
              </a:spcBef>
              <a:buClr>
                <a:schemeClr val="dk1"/>
              </a:buClr>
              <a:buSzPts val="1100"/>
              <a:buFont typeface="Arial"/>
              <a:buNone/>
            </a:pP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INTRODUCTION – MODULE 3</a:t>
            </a:r>
          </a:p>
        </p:txBody>
      </p:sp>
      <p:cxnSp>
        <p:nvCxnSpPr>
          <p:cNvPr id="10" name="Connettore 1 9">
            <a:extLst>
              <a:ext uri="{FF2B5EF4-FFF2-40B4-BE49-F238E27FC236}">
                <a16:creationId xmlns:a16="http://schemas.microsoft.com/office/drawing/2014/main" id="{F0046E98-CBC7-DF7D-CD58-BBA0637AFE8A}"/>
              </a:ext>
            </a:extLst>
          </p:cNvPr>
          <p:cNvCxnSpPr>
            <a:cxnSpLocks/>
          </p:cNvCxnSpPr>
          <p:nvPr/>
        </p:nvCxnSpPr>
        <p:spPr>
          <a:xfrm>
            <a:off x="3918857" y="2072194"/>
            <a:ext cx="4437743"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8DC40682-A4DB-DB10-231D-3961C77547AD}"/>
              </a:ext>
            </a:extLst>
          </p:cNvPr>
          <p:cNvSpPr txBox="1"/>
          <p:nvPr/>
        </p:nvSpPr>
        <p:spPr>
          <a:xfrm>
            <a:off x="2201334" y="2895599"/>
            <a:ext cx="8204200" cy="3250313"/>
          </a:xfrm>
          <a:prstGeom prst="rect">
            <a:avLst/>
          </a:prstGeom>
          <a:solidFill>
            <a:srgbClr val="996633"/>
          </a:solidFill>
        </p:spPr>
        <p:txBody>
          <a:bodyPr wrap="square" rtlCol="0">
            <a:spAutoFit/>
          </a:bodyPr>
          <a:lstStyle/>
          <a:p>
            <a:pPr algn="just">
              <a:lnSpc>
                <a:spcPct val="107000"/>
              </a:lnSpc>
              <a:spcAft>
                <a:spcPts val="800"/>
              </a:spcAft>
            </a:pP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The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webinars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are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organized</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by the University of Florence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within</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the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European</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project LIFE </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B</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uildings</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and</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E</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ducation</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in</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Wood E</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cosystem</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for the </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N</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ew</a:t>
            </a:r>
            <a:r>
              <a:rPr lang="en-GB" sz="1800" b="1"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European Bauhaus” – LIFE BE-</a:t>
            </a:r>
            <a:r>
              <a:rPr lang="en-GB"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WoodEN</a:t>
            </a:r>
            <a:r>
              <a:rPr lang="en-GB"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which aims to improve circularity in the building sector using wood.</a:t>
            </a:r>
            <a:endParaRPr lang="it-IT" sz="1800" kern="100" dirty="0">
              <a:solidFill>
                <a:srgbClr val="F4ECE3"/>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Design,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development</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production, and use of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wood</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based</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construction</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materials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are the focus of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these</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n. 8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webinars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with insights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into</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the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characteristics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of the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different</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kinds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of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structural</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wood</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their</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mechanical</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property</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the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main</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wood</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products,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structural</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(load-</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bearing</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and non load-</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bearing</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interior</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and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exterior</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applications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a:t>
            </a:r>
            <a:endParaRPr lang="it-IT" sz="1800" kern="100" dirty="0">
              <a:solidFill>
                <a:srgbClr val="F4ECE3"/>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A small group of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participants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selected</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through</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final</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questionnaires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will</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take part in the workshop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organized</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at</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the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Laboratories</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of the University of Florence (</a:t>
            </a:r>
            <a:r>
              <a:rPr lang="it-IT" sz="1800" kern="100" dirty="0" err="1">
                <a:solidFill>
                  <a:srgbClr val="F4ECE3"/>
                </a:solidFill>
                <a:effectLst/>
                <a:latin typeface="Calibri" panose="020F0502020204030204" pitchFamily="34" charset="0"/>
                <a:ea typeface="Aptos" panose="020B0004020202020204" pitchFamily="34" charset="0"/>
                <a:cs typeface="Times New Roman" panose="02020603050405020304" pitchFamily="18" charset="0"/>
              </a:rPr>
              <a:t>January</a:t>
            </a:r>
            <a:r>
              <a:rPr lang="it-IT" sz="1800" kern="100" dirty="0">
                <a:solidFill>
                  <a:srgbClr val="F4ECE3"/>
                </a:solidFill>
                <a:effectLst/>
                <a:latin typeface="Calibri" panose="020F0502020204030204" pitchFamily="34" charset="0"/>
                <a:ea typeface="Aptos" panose="020B0004020202020204" pitchFamily="34" charset="0"/>
                <a:cs typeface="Times New Roman" panose="02020603050405020304" pitchFamily="18" charset="0"/>
              </a:rPr>
              <a:t> 2025).</a:t>
            </a:r>
            <a:endParaRPr lang="it-IT" sz="1800" kern="100" dirty="0">
              <a:solidFill>
                <a:srgbClr val="F4ECE3"/>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7A62985-1AB9-92EE-9B1F-39924278146B}"/>
              </a:ext>
            </a:extLst>
          </p:cNvPr>
          <p:cNvSpPr txBox="1"/>
          <p:nvPr/>
        </p:nvSpPr>
        <p:spPr>
          <a:xfrm>
            <a:off x="3149600" y="2182260"/>
            <a:ext cx="6096000" cy="478080"/>
          </a:xfrm>
          <a:prstGeom prst="rect">
            <a:avLst/>
          </a:prstGeom>
          <a:noFill/>
        </p:spPr>
        <p:txBody>
          <a:bodyPr wrap="square">
            <a:spAutoFit/>
          </a:bodyPr>
          <a:lstStyle/>
          <a:p>
            <a:pPr marL="0" indent="0" algn="ctr">
              <a:lnSpc>
                <a:spcPct val="115000"/>
              </a:lnSpc>
              <a:spcBef>
                <a:spcPts val="1200"/>
              </a:spcBef>
              <a:buClr>
                <a:schemeClr val="dk1"/>
              </a:buClr>
              <a:buSzPts val="1100"/>
              <a:buFont typeface="Arial"/>
              <a:buNone/>
            </a:pP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Use of Wood for the Building </a:t>
            </a:r>
            <a:r>
              <a:rPr lang="it-IT" sz="2400" dirty="0" err="1">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sector</a:t>
            </a:r>
            <a:endPar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endParaRPr>
          </a:p>
        </p:txBody>
      </p:sp>
    </p:spTree>
    <p:extLst>
      <p:ext uri="{BB962C8B-B14F-4D97-AF65-F5344CB8AC3E}">
        <p14:creationId xmlns:p14="http://schemas.microsoft.com/office/powerpoint/2010/main" val="216604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3891457-7ADF-9CFE-D8BE-937964C2CAB1}"/>
              </a:ext>
            </a:extLst>
          </p:cNvPr>
          <p:cNvSpPr txBox="1"/>
          <p:nvPr/>
        </p:nvSpPr>
        <p:spPr>
          <a:xfrm>
            <a:off x="1114582" y="1461214"/>
            <a:ext cx="10529337" cy="1384995"/>
          </a:xfrm>
          <a:prstGeom prst="rect">
            <a:avLst/>
          </a:prstGeom>
          <a:noFill/>
        </p:spPr>
        <p:txBody>
          <a:bodyPr wrap="square">
            <a:spAutoFit/>
          </a:bodyPr>
          <a:lstStyle/>
          <a:p>
            <a:pPr algn="ctr"/>
            <a:r>
              <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TITLE OF THE SLIDE</a:t>
            </a:r>
          </a:p>
          <a:p>
            <a:pPr algn="ctr"/>
            <a:endPar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1418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0551111-5C0A-5343-2F44-9A884CD07BCF}"/>
              </a:ext>
            </a:extLst>
          </p:cNvPr>
          <p:cNvSpPr txBox="1"/>
          <p:nvPr/>
        </p:nvSpPr>
        <p:spPr>
          <a:xfrm>
            <a:off x="1114582" y="1461214"/>
            <a:ext cx="10529337" cy="1384995"/>
          </a:xfrm>
          <a:prstGeom prst="rect">
            <a:avLst/>
          </a:prstGeom>
          <a:noFill/>
        </p:spPr>
        <p:txBody>
          <a:bodyPr wrap="square">
            <a:spAutoFit/>
          </a:bodyPr>
          <a:lstStyle/>
          <a:p>
            <a:pPr algn="ctr"/>
            <a:r>
              <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TITLE OF THE SLIDE</a:t>
            </a:r>
          </a:p>
          <a:p>
            <a:pPr algn="ctr"/>
            <a:endPar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6277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831331" y="594601"/>
            <a:ext cx="10529337" cy="954107"/>
          </a:xfrm>
          <a:prstGeom prst="rect">
            <a:avLst/>
          </a:prstGeom>
          <a:noFill/>
        </p:spPr>
        <p:txBody>
          <a:bodyPr wrap="square">
            <a:spAutoFit/>
          </a:bodyPr>
          <a:lstStyle/>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a:r>
              <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SUM UP – TOPIC 3</a:t>
            </a: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Immagine 5">
            <a:extLst>
              <a:ext uri="{FF2B5EF4-FFF2-40B4-BE49-F238E27FC236}">
                <a16:creationId xmlns:a16="http://schemas.microsoft.com/office/drawing/2014/main" id="{68AB8BE9-B61E-F12D-A328-BAE441A70731}"/>
              </a:ext>
            </a:extLst>
          </p:cNvPr>
          <p:cNvPicPr>
            <a:picLocks noChangeAspect="1"/>
          </p:cNvPicPr>
          <p:nvPr/>
        </p:nvPicPr>
        <p:blipFill>
          <a:blip r:embed="rId2"/>
          <a:stretch>
            <a:fillRect/>
          </a:stretch>
        </p:blipFill>
        <p:spPr>
          <a:xfrm>
            <a:off x="2061509" y="5137151"/>
            <a:ext cx="988650" cy="756027"/>
          </a:xfrm>
          <a:prstGeom prst="rect">
            <a:avLst/>
          </a:prstGeom>
        </p:spPr>
      </p:pic>
      <p:pic>
        <p:nvPicPr>
          <p:cNvPr id="7" name="Immagine 6">
            <a:extLst>
              <a:ext uri="{FF2B5EF4-FFF2-40B4-BE49-F238E27FC236}">
                <a16:creationId xmlns:a16="http://schemas.microsoft.com/office/drawing/2014/main" id="{2AEEA37A-AF82-E41A-088F-E95DDD71FAA0}"/>
              </a:ext>
            </a:extLst>
          </p:cNvPr>
          <p:cNvPicPr>
            <a:picLocks noChangeAspect="1"/>
          </p:cNvPicPr>
          <p:nvPr/>
        </p:nvPicPr>
        <p:blipFill>
          <a:blip r:embed="rId3"/>
          <a:stretch>
            <a:fillRect/>
          </a:stretch>
        </p:blipFill>
        <p:spPr>
          <a:xfrm>
            <a:off x="1995769" y="4026779"/>
            <a:ext cx="988650" cy="886877"/>
          </a:xfrm>
          <a:prstGeom prst="rect">
            <a:avLst/>
          </a:prstGeom>
        </p:spPr>
      </p:pic>
      <p:pic>
        <p:nvPicPr>
          <p:cNvPr id="8" name="Immagine 7">
            <a:extLst>
              <a:ext uri="{FF2B5EF4-FFF2-40B4-BE49-F238E27FC236}">
                <a16:creationId xmlns:a16="http://schemas.microsoft.com/office/drawing/2014/main" id="{440EA330-9F60-8618-F1DA-09EA7DA6CD09}"/>
              </a:ext>
            </a:extLst>
          </p:cNvPr>
          <p:cNvPicPr>
            <a:picLocks noChangeAspect="1"/>
          </p:cNvPicPr>
          <p:nvPr/>
        </p:nvPicPr>
        <p:blipFill>
          <a:blip r:embed="rId4"/>
          <a:stretch>
            <a:fillRect/>
          </a:stretch>
        </p:blipFill>
        <p:spPr>
          <a:xfrm>
            <a:off x="1977046" y="3022262"/>
            <a:ext cx="925546" cy="880761"/>
          </a:xfrm>
          <a:prstGeom prst="rect">
            <a:avLst/>
          </a:prstGeom>
        </p:spPr>
      </p:pic>
      <p:sp>
        <p:nvSpPr>
          <p:cNvPr id="9" name="CasellaDiTesto 8">
            <a:extLst>
              <a:ext uri="{FF2B5EF4-FFF2-40B4-BE49-F238E27FC236}">
                <a16:creationId xmlns:a16="http://schemas.microsoft.com/office/drawing/2014/main" id="{3239E898-D357-EC5E-3074-351E71CF2DC7}"/>
              </a:ext>
            </a:extLst>
          </p:cNvPr>
          <p:cNvSpPr txBox="1"/>
          <p:nvPr/>
        </p:nvSpPr>
        <p:spPr>
          <a:xfrm>
            <a:off x="2987183" y="3065798"/>
            <a:ext cx="7466165" cy="923330"/>
          </a:xfrm>
          <a:prstGeom prst="rect">
            <a:avLst/>
          </a:prstGeom>
          <a:noFill/>
        </p:spPr>
        <p:txBody>
          <a:bodyPr wrap="square" rtlCol="0">
            <a:spAutoFit/>
          </a:bodyPr>
          <a:lstStyle/>
          <a:p>
            <a:r>
              <a:rPr lang="en-US" sz="1200" b="0" i="0" dirty="0">
                <a:solidFill>
                  <a:schemeClr val="bg1"/>
                </a:solidFill>
                <a:latin typeface="Helvetica Neue" panose="020B0604020202020204" charset="0"/>
                <a:ea typeface="Open Sans" panose="020B0606030504020204" pitchFamily="34" charset="0"/>
                <a:cs typeface="Helvetica Neue" panose="020B0604020202020204" charset="0"/>
              </a:rPr>
              <a:t>Traditionally, economies tend to follow a "take-out-throw" linear cycle. A circular economy, on the other hand, preserves the value of products, materials and resources as long as possible and minimizes waste. </a:t>
            </a:r>
            <a:r>
              <a:rPr lang="en-US" sz="1200" dirty="0">
                <a:solidFill>
                  <a:schemeClr val="bg1"/>
                </a:solidFill>
                <a:latin typeface="Helvetica Neue" panose="020B0604020202020204" charset="0"/>
                <a:ea typeface="Open Sans" panose="020B0606030504020204" pitchFamily="34" charset="0"/>
                <a:cs typeface="Helvetica Neue" panose="020B0604020202020204" charset="0"/>
              </a:rPr>
              <a:t>At an enterprise level, this approach ensures greater resource efficiency.</a:t>
            </a:r>
          </a:p>
          <a:p>
            <a:endParaRPr lang="it-IT" dirty="0"/>
          </a:p>
        </p:txBody>
      </p:sp>
      <p:sp>
        <p:nvSpPr>
          <p:cNvPr id="10" name="CasellaDiTesto 9">
            <a:extLst>
              <a:ext uri="{FF2B5EF4-FFF2-40B4-BE49-F238E27FC236}">
                <a16:creationId xmlns:a16="http://schemas.microsoft.com/office/drawing/2014/main" id="{CA675407-10E4-57F6-C36D-F4CADCA72CD0}"/>
              </a:ext>
            </a:extLst>
          </p:cNvPr>
          <p:cNvSpPr txBox="1"/>
          <p:nvPr/>
        </p:nvSpPr>
        <p:spPr>
          <a:xfrm>
            <a:off x="2965696" y="4008553"/>
            <a:ext cx="7387648" cy="923330"/>
          </a:xfrm>
          <a:prstGeom prst="rect">
            <a:avLst/>
          </a:prstGeom>
          <a:noFill/>
        </p:spPr>
        <p:txBody>
          <a:bodyPr wrap="square" rtlCol="0">
            <a:spAutoFit/>
          </a:bodyPr>
          <a:lstStyle/>
          <a:p>
            <a:r>
              <a:rPr lang="en-US"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it-IT" dirty="0"/>
          </a:p>
        </p:txBody>
      </p:sp>
      <p:graphicFrame>
        <p:nvGraphicFramePr>
          <p:cNvPr id="13" name="Diagramma 12">
            <a:extLst>
              <a:ext uri="{FF2B5EF4-FFF2-40B4-BE49-F238E27FC236}">
                <a16:creationId xmlns:a16="http://schemas.microsoft.com/office/drawing/2014/main" id="{22C0EEDF-9653-EB62-0D1C-F6B33BD68F6A}"/>
              </a:ext>
            </a:extLst>
          </p:cNvPr>
          <p:cNvGraphicFramePr/>
          <p:nvPr/>
        </p:nvGraphicFramePr>
        <p:xfrm>
          <a:off x="655828" y="1829950"/>
          <a:ext cx="10200192" cy="4393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1786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831331" y="594601"/>
            <a:ext cx="10529337" cy="954107"/>
          </a:xfrm>
          <a:prstGeom prst="rect">
            <a:avLst/>
          </a:prstGeom>
          <a:noFill/>
        </p:spPr>
        <p:txBody>
          <a:bodyPr wrap="square">
            <a:spAutoFit/>
          </a:bodyPr>
          <a:lstStyle/>
          <a:p>
            <a:pPr algn="ct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a:r>
              <a:rPr lang="it-IT" sz="28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THANK YOU!</a:t>
            </a:r>
            <a:endParaRPr lang="it-IT" sz="28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Immagine 5">
            <a:extLst>
              <a:ext uri="{FF2B5EF4-FFF2-40B4-BE49-F238E27FC236}">
                <a16:creationId xmlns:a16="http://schemas.microsoft.com/office/drawing/2014/main" id="{68AB8BE9-B61E-F12D-A328-BAE441A70731}"/>
              </a:ext>
            </a:extLst>
          </p:cNvPr>
          <p:cNvPicPr>
            <a:picLocks noChangeAspect="1"/>
          </p:cNvPicPr>
          <p:nvPr/>
        </p:nvPicPr>
        <p:blipFill>
          <a:blip r:embed="rId2"/>
          <a:stretch>
            <a:fillRect/>
          </a:stretch>
        </p:blipFill>
        <p:spPr>
          <a:xfrm>
            <a:off x="2061509" y="5137151"/>
            <a:ext cx="988650" cy="756027"/>
          </a:xfrm>
          <a:prstGeom prst="rect">
            <a:avLst/>
          </a:prstGeom>
        </p:spPr>
      </p:pic>
      <p:pic>
        <p:nvPicPr>
          <p:cNvPr id="7" name="Immagine 6">
            <a:extLst>
              <a:ext uri="{FF2B5EF4-FFF2-40B4-BE49-F238E27FC236}">
                <a16:creationId xmlns:a16="http://schemas.microsoft.com/office/drawing/2014/main" id="{2AEEA37A-AF82-E41A-088F-E95DDD71FAA0}"/>
              </a:ext>
            </a:extLst>
          </p:cNvPr>
          <p:cNvPicPr>
            <a:picLocks noChangeAspect="1"/>
          </p:cNvPicPr>
          <p:nvPr/>
        </p:nvPicPr>
        <p:blipFill>
          <a:blip r:embed="rId3"/>
          <a:stretch>
            <a:fillRect/>
          </a:stretch>
        </p:blipFill>
        <p:spPr>
          <a:xfrm>
            <a:off x="1995769" y="4026779"/>
            <a:ext cx="988650" cy="886877"/>
          </a:xfrm>
          <a:prstGeom prst="rect">
            <a:avLst/>
          </a:prstGeom>
        </p:spPr>
      </p:pic>
      <p:pic>
        <p:nvPicPr>
          <p:cNvPr id="8" name="Immagine 7">
            <a:extLst>
              <a:ext uri="{FF2B5EF4-FFF2-40B4-BE49-F238E27FC236}">
                <a16:creationId xmlns:a16="http://schemas.microsoft.com/office/drawing/2014/main" id="{440EA330-9F60-8618-F1DA-09EA7DA6CD09}"/>
              </a:ext>
            </a:extLst>
          </p:cNvPr>
          <p:cNvPicPr>
            <a:picLocks noChangeAspect="1"/>
          </p:cNvPicPr>
          <p:nvPr/>
        </p:nvPicPr>
        <p:blipFill>
          <a:blip r:embed="rId4"/>
          <a:stretch>
            <a:fillRect/>
          </a:stretch>
        </p:blipFill>
        <p:spPr>
          <a:xfrm>
            <a:off x="1977046" y="3022262"/>
            <a:ext cx="925546" cy="880761"/>
          </a:xfrm>
          <a:prstGeom prst="rect">
            <a:avLst/>
          </a:prstGeom>
        </p:spPr>
      </p:pic>
      <p:sp>
        <p:nvSpPr>
          <p:cNvPr id="9" name="CasellaDiTesto 8">
            <a:extLst>
              <a:ext uri="{FF2B5EF4-FFF2-40B4-BE49-F238E27FC236}">
                <a16:creationId xmlns:a16="http://schemas.microsoft.com/office/drawing/2014/main" id="{3239E898-D357-EC5E-3074-351E71CF2DC7}"/>
              </a:ext>
            </a:extLst>
          </p:cNvPr>
          <p:cNvSpPr txBox="1"/>
          <p:nvPr/>
        </p:nvSpPr>
        <p:spPr>
          <a:xfrm>
            <a:off x="2987183" y="3065798"/>
            <a:ext cx="7466165" cy="923330"/>
          </a:xfrm>
          <a:prstGeom prst="rect">
            <a:avLst/>
          </a:prstGeom>
          <a:noFill/>
        </p:spPr>
        <p:txBody>
          <a:bodyPr wrap="square" rtlCol="0">
            <a:spAutoFit/>
          </a:bodyPr>
          <a:lstStyle/>
          <a:p>
            <a:r>
              <a:rPr lang="en-US" sz="1200" b="0" i="0" dirty="0">
                <a:solidFill>
                  <a:schemeClr val="bg1"/>
                </a:solidFill>
                <a:latin typeface="Helvetica Neue" panose="020B0604020202020204" charset="0"/>
                <a:ea typeface="Open Sans" panose="020B0606030504020204" pitchFamily="34" charset="0"/>
                <a:cs typeface="Helvetica Neue" panose="020B0604020202020204" charset="0"/>
              </a:rPr>
              <a:t>Traditionally, economies tend to follow a "take-out-throw" linear cycle. A circular economy, on the other hand, preserves the value of products, materials and resources as long as possible and minimizes waste. </a:t>
            </a:r>
            <a:r>
              <a:rPr lang="en-US" sz="1200" dirty="0">
                <a:solidFill>
                  <a:schemeClr val="bg1"/>
                </a:solidFill>
                <a:latin typeface="Helvetica Neue" panose="020B0604020202020204" charset="0"/>
                <a:ea typeface="Open Sans" panose="020B0606030504020204" pitchFamily="34" charset="0"/>
                <a:cs typeface="Helvetica Neue" panose="020B0604020202020204" charset="0"/>
              </a:rPr>
              <a:t>At an enterprise level, this approach ensures greater resource efficiency.</a:t>
            </a:r>
          </a:p>
          <a:p>
            <a:endParaRPr lang="it-IT" dirty="0"/>
          </a:p>
        </p:txBody>
      </p:sp>
      <p:sp>
        <p:nvSpPr>
          <p:cNvPr id="10" name="CasellaDiTesto 9">
            <a:extLst>
              <a:ext uri="{FF2B5EF4-FFF2-40B4-BE49-F238E27FC236}">
                <a16:creationId xmlns:a16="http://schemas.microsoft.com/office/drawing/2014/main" id="{CA675407-10E4-57F6-C36D-F4CADCA72CD0}"/>
              </a:ext>
            </a:extLst>
          </p:cNvPr>
          <p:cNvSpPr txBox="1"/>
          <p:nvPr/>
        </p:nvSpPr>
        <p:spPr>
          <a:xfrm>
            <a:off x="2965696" y="4008553"/>
            <a:ext cx="7387648" cy="923330"/>
          </a:xfrm>
          <a:prstGeom prst="rect">
            <a:avLst/>
          </a:prstGeom>
          <a:noFill/>
        </p:spPr>
        <p:txBody>
          <a:bodyPr wrap="square" rtlCol="0">
            <a:spAutoFit/>
          </a:bodyPr>
          <a:lstStyle/>
          <a:p>
            <a:r>
              <a:rPr lang="en-US"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it-IT" dirty="0"/>
          </a:p>
        </p:txBody>
      </p:sp>
      <p:graphicFrame>
        <p:nvGraphicFramePr>
          <p:cNvPr id="13" name="Diagramma 12">
            <a:extLst>
              <a:ext uri="{FF2B5EF4-FFF2-40B4-BE49-F238E27FC236}">
                <a16:creationId xmlns:a16="http://schemas.microsoft.com/office/drawing/2014/main" id="{22C0EEDF-9653-EB62-0D1C-F6B33BD68F6A}"/>
              </a:ext>
            </a:extLst>
          </p:cNvPr>
          <p:cNvGraphicFramePr/>
          <p:nvPr>
            <p:extLst>
              <p:ext uri="{D42A27DB-BD31-4B8C-83A1-F6EECF244321}">
                <p14:modId xmlns:p14="http://schemas.microsoft.com/office/powerpoint/2010/main" val="937219619"/>
              </p:ext>
            </p:extLst>
          </p:nvPr>
        </p:nvGraphicFramePr>
        <p:xfrm>
          <a:off x="1838655" y="1829950"/>
          <a:ext cx="9401563" cy="4393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2047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3C6F2A2-6927-0E6F-331A-D1324D8E8DA4}"/>
              </a:ext>
            </a:extLst>
          </p:cNvPr>
          <p:cNvSpPr txBox="1"/>
          <p:nvPr/>
        </p:nvSpPr>
        <p:spPr>
          <a:xfrm>
            <a:off x="3534228" y="3265713"/>
            <a:ext cx="5123544" cy="14470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Co-</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funded</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by the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European</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Union.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Views</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and opinions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expressed</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are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however</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those</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of the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author</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s</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only</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and do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necessarily</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reflect</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those</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of the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European</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Union or CINEA.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Neither</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the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European</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Union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nor</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the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granting</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authority can be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held</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responsible</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for </a:t>
            </a:r>
            <a:r>
              <a:rPr kumimoji="0" lang="it-IT" sz="1200" b="0" i="0" u="none" strike="noStrike" kern="0" cap="none" spc="0" normalizeH="0" baseline="0" noProof="0" dirty="0" err="1">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them</a:t>
            </a:r>
            <a:r>
              <a:rPr kumimoji="0" lang="it-IT" sz="1200" b="0" i="0" u="none" strike="noStrike" kern="0" cap="none" spc="0" normalizeH="0" baseline="0" noProof="0" dirty="0">
                <a:ln>
                  <a:noFill/>
                </a:ln>
                <a:solidFill>
                  <a:srgbClr val="40404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asellaDiTesto 2">
            <a:extLst>
              <a:ext uri="{FF2B5EF4-FFF2-40B4-BE49-F238E27FC236}">
                <a16:creationId xmlns:a16="http://schemas.microsoft.com/office/drawing/2014/main" id="{E2F45E09-C03F-856D-CACF-86CA79D97BE2}"/>
              </a:ext>
            </a:extLst>
          </p:cNvPr>
          <p:cNvSpPr txBox="1"/>
          <p:nvPr/>
        </p:nvSpPr>
        <p:spPr>
          <a:xfrm>
            <a:off x="0" y="4712776"/>
            <a:ext cx="12496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https://lifebewooden.unige.it</a:t>
            </a:r>
            <a:endParaRPr kumimoji="0" lang="it-IT" sz="1800" b="1" i="0" u="none" strike="noStrike" kern="1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35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p1">
            <a:extLst>
              <a:ext uri="{FF2B5EF4-FFF2-40B4-BE49-F238E27FC236}">
                <a16:creationId xmlns:a16="http://schemas.microsoft.com/office/drawing/2014/main" id="{27E996AE-8B6D-F81F-E96C-179540912BD6}"/>
              </a:ext>
            </a:extLst>
          </p:cNvPr>
          <p:cNvSpPr txBox="1">
            <a:spLocks/>
          </p:cNvSpPr>
          <p:nvPr/>
        </p:nvSpPr>
        <p:spPr>
          <a:xfrm>
            <a:off x="838200" y="1920248"/>
            <a:ext cx="10515600" cy="4351338"/>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1200"/>
              </a:spcBef>
              <a:buClr>
                <a:schemeClr val="dk1"/>
              </a:buClr>
              <a:buSzPts val="1100"/>
              <a:buFont typeface="Arial"/>
              <a:buNone/>
            </a:pPr>
            <a:r>
              <a:rPr lang="it-IT"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TITLE OF THE WEBINAR</a:t>
            </a:r>
          </a:p>
          <a:p>
            <a:pPr marL="0" indent="0" algn="ctr">
              <a:lnSpc>
                <a:spcPct val="115000"/>
              </a:lnSpc>
              <a:spcBef>
                <a:spcPts val="1200"/>
              </a:spcBef>
              <a:buClr>
                <a:schemeClr val="dk1"/>
              </a:buClr>
              <a:buSzPts val="1100"/>
              <a:buFont typeface="Arial"/>
              <a:buNone/>
            </a:pPr>
            <a:endParaRPr lang="it-IT"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endParaRPr>
          </a:p>
          <a:p>
            <a:pPr marL="0" indent="0" algn="ctr">
              <a:lnSpc>
                <a:spcPts val="0"/>
              </a:lnSpc>
              <a:spcBef>
                <a:spcPts val="1200"/>
              </a:spcBef>
              <a:spcAft>
                <a:spcPts val="1200"/>
              </a:spcAft>
              <a:buClr>
                <a:schemeClr val="dk1"/>
              </a:buClr>
              <a:buSzPts val="1100"/>
              <a:buFont typeface="Arial"/>
              <a:buNone/>
            </a:pPr>
            <a:r>
              <a:rPr lang="it-IT" sz="1800" i="1"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sym typeface="Poppins SemiBold"/>
              </a:rPr>
              <a:t>Name of the Partner</a:t>
            </a:r>
          </a:p>
          <a:p>
            <a:pPr marL="0" indent="0" algn="ctr">
              <a:lnSpc>
                <a:spcPts val="0"/>
              </a:lnSpc>
              <a:spcBef>
                <a:spcPts val="1200"/>
              </a:spcBef>
              <a:spcAft>
                <a:spcPts val="1200"/>
              </a:spcAft>
              <a:buClr>
                <a:schemeClr val="dk1"/>
              </a:buClr>
              <a:buSzPts val="1100"/>
              <a:buFont typeface="Arial"/>
              <a:buNone/>
            </a:pPr>
            <a:endParaRPr lang="it-IT" sz="1800" i="1" dirty="0">
              <a:latin typeface="Helvetica Neue" panose="02000503000000020004" pitchFamily="2" charset="0"/>
              <a:ea typeface="Helvetica Neue" panose="02000503000000020004" pitchFamily="2" charset="0"/>
              <a:cs typeface="Helvetica Neue" panose="02000503000000020004" pitchFamily="2" charset="0"/>
              <a:sym typeface="Poppins SemiBold"/>
            </a:endParaRPr>
          </a:p>
          <a:p>
            <a:pPr marL="0" indent="0" algn="ctr">
              <a:lnSpc>
                <a:spcPts val="0"/>
              </a:lnSpc>
              <a:spcBef>
                <a:spcPts val="1200"/>
              </a:spcBef>
              <a:spcAft>
                <a:spcPts val="1200"/>
              </a:spcAft>
              <a:buClr>
                <a:schemeClr val="dk1"/>
              </a:buClr>
              <a:buSzPts val="1100"/>
              <a:buFont typeface="Arial"/>
              <a:buNone/>
            </a:pPr>
            <a:r>
              <a:rPr lang="it-IT" sz="1800"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sym typeface="Poppins SemiBold"/>
              </a:rPr>
              <a:t>02/05/2024</a:t>
            </a:r>
          </a:p>
          <a:p>
            <a:pPr marL="0" indent="0" algn="ctr">
              <a:lnSpc>
                <a:spcPts val="0"/>
              </a:lnSpc>
              <a:spcBef>
                <a:spcPts val="1200"/>
              </a:spcBef>
              <a:spcAft>
                <a:spcPts val="1200"/>
              </a:spcAft>
              <a:buClr>
                <a:schemeClr val="dk1"/>
              </a:buClr>
              <a:buSzPts val="1100"/>
              <a:buFont typeface="Arial"/>
              <a:buNone/>
            </a:pPr>
            <a:endParaRPr lang="it-IT" sz="1800" dirty="0">
              <a:latin typeface="Helvetica Neue" panose="02000503000000020004" pitchFamily="2" charset="0"/>
              <a:ea typeface="Helvetica Neue" panose="02000503000000020004" pitchFamily="2" charset="0"/>
              <a:cs typeface="Helvetica Neue" panose="02000503000000020004" pitchFamily="2" charset="0"/>
              <a:sym typeface="Poppins SemiBold"/>
            </a:endParaRPr>
          </a:p>
          <a:p>
            <a:pPr marL="0" indent="0" algn="ctr">
              <a:lnSpc>
                <a:spcPts val="0"/>
              </a:lnSpc>
              <a:spcBef>
                <a:spcPts val="1200"/>
              </a:spcBef>
              <a:spcAft>
                <a:spcPts val="1200"/>
              </a:spcAft>
              <a:buClr>
                <a:schemeClr val="dk1"/>
              </a:buClr>
              <a:buSzPts val="1100"/>
              <a:buFont typeface="Arial"/>
              <a:buNone/>
            </a:pPr>
            <a:r>
              <a:rPr lang="it-IT" sz="1800" dirty="0">
                <a:latin typeface="Helvetica Neue" panose="02000503000000020004" pitchFamily="2" charset="0"/>
                <a:ea typeface="Helvetica Neue" panose="02000503000000020004" pitchFamily="2" charset="0"/>
                <a:cs typeface="Helvetica Neue" panose="02000503000000020004" pitchFamily="2" charset="0"/>
                <a:sym typeface="Poppins SemiBold"/>
              </a:rPr>
              <a:t>Duration: </a:t>
            </a:r>
            <a:r>
              <a:rPr lang="it-IT" sz="1800"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sym typeface="Poppins SemiBold"/>
              </a:rPr>
              <a:t>53’</a:t>
            </a:r>
          </a:p>
          <a:p>
            <a:pPr marL="0" indent="0" algn="ctr">
              <a:lnSpc>
                <a:spcPct val="115000"/>
              </a:lnSpc>
              <a:spcBef>
                <a:spcPts val="1200"/>
              </a:spcBef>
              <a:spcAft>
                <a:spcPts val="1200"/>
              </a:spcAft>
              <a:buClr>
                <a:schemeClr val="dk1"/>
              </a:buClr>
              <a:buSzPts val="1100"/>
              <a:buFont typeface="Arial"/>
              <a:buNone/>
            </a:pPr>
            <a:endParaRPr lang="it-IT" sz="3000" dirty="0">
              <a:solidFill>
                <a:srgbClr val="077634"/>
              </a:solidFill>
              <a:latin typeface="Poppins SemiBold"/>
              <a:ea typeface="Poppins SemiBold"/>
              <a:cs typeface="Poppins SemiBold"/>
              <a:sym typeface="Poppins SemiBold"/>
            </a:endParaRPr>
          </a:p>
          <a:p>
            <a:pPr marL="0" indent="0" algn="ctr">
              <a:lnSpc>
                <a:spcPct val="115000"/>
              </a:lnSpc>
              <a:spcBef>
                <a:spcPts val="1200"/>
              </a:spcBef>
              <a:spcAft>
                <a:spcPts val="1200"/>
              </a:spcAft>
              <a:buClr>
                <a:schemeClr val="dk1"/>
              </a:buClr>
              <a:buSzPts val="1100"/>
              <a:buFont typeface="Arial"/>
              <a:buNone/>
            </a:pPr>
            <a:endParaRPr lang="it-IT" sz="3000" dirty="0">
              <a:solidFill>
                <a:srgbClr val="077634"/>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212261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56E127-6829-4EAD-72C3-32869597058A}"/>
              </a:ext>
            </a:extLst>
          </p:cNvPr>
          <p:cNvSpPr txBox="1"/>
          <p:nvPr/>
        </p:nvSpPr>
        <p:spPr>
          <a:xfrm>
            <a:off x="3048000" y="977712"/>
            <a:ext cx="6096000" cy="478080"/>
          </a:xfrm>
          <a:prstGeom prst="rect">
            <a:avLst/>
          </a:prstGeom>
          <a:noFill/>
        </p:spPr>
        <p:txBody>
          <a:bodyPr wrap="square">
            <a:spAutoFit/>
          </a:bodyPr>
          <a:lstStyle/>
          <a:p>
            <a:pPr marL="0" indent="0" algn="ctr">
              <a:lnSpc>
                <a:spcPct val="115000"/>
              </a:lnSpc>
              <a:spcBef>
                <a:spcPts val="1200"/>
              </a:spcBef>
              <a:buClr>
                <a:schemeClr val="dk1"/>
              </a:buClr>
              <a:buSzPts val="1100"/>
              <a:buFont typeface="Arial"/>
              <a:buNone/>
            </a:pP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SUMMARY</a:t>
            </a:r>
          </a:p>
        </p:txBody>
      </p:sp>
      <p:cxnSp>
        <p:nvCxnSpPr>
          <p:cNvPr id="10" name="Connettore 1 9">
            <a:extLst>
              <a:ext uri="{FF2B5EF4-FFF2-40B4-BE49-F238E27FC236}">
                <a16:creationId xmlns:a16="http://schemas.microsoft.com/office/drawing/2014/main" id="{F0046E98-CBC7-DF7D-CD58-BBA0637AFE8A}"/>
              </a:ext>
            </a:extLst>
          </p:cNvPr>
          <p:cNvCxnSpPr>
            <a:cxnSpLocks/>
          </p:cNvCxnSpPr>
          <p:nvPr/>
        </p:nvCxnSpPr>
        <p:spPr>
          <a:xfrm>
            <a:off x="3918857" y="1537417"/>
            <a:ext cx="4354286" cy="0"/>
          </a:xfrm>
          <a:prstGeom prst="line">
            <a:avLst/>
          </a:prstGeom>
          <a:ln w="28575">
            <a:solidFill>
              <a:srgbClr val="E0BB87"/>
            </a:solidFill>
          </a:ln>
        </p:spPr>
        <p:style>
          <a:lnRef idx="1">
            <a:schemeClr val="accent1"/>
          </a:lnRef>
          <a:fillRef idx="0">
            <a:schemeClr val="accent1"/>
          </a:fillRef>
          <a:effectRef idx="0">
            <a:schemeClr val="accent1"/>
          </a:effectRef>
          <a:fontRef idx="minor">
            <a:schemeClr val="tx1"/>
          </a:fontRef>
        </p:style>
      </p:cxnSp>
      <p:graphicFrame>
        <p:nvGraphicFramePr>
          <p:cNvPr id="7" name="Diagramma 6">
            <a:extLst>
              <a:ext uri="{FF2B5EF4-FFF2-40B4-BE49-F238E27FC236}">
                <a16:creationId xmlns:a16="http://schemas.microsoft.com/office/drawing/2014/main" id="{12C21B27-1C1C-4D57-6788-7A786E59270D}"/>
              </a:ext>
            </a:extLst>
          </p:cNvPr>
          <p:cNvGraphicFramePr/>
          <p:nvPr>
            <p:extLst>
              <p:ext uri="{D42A27DB-BD31-4B8C-83A1-F6EECF244321}">
                <p14:modId xmlns:p14="http://schemas.microsoft.com/office/powerpoint/2010/main" val="2974870701"/>
              </p:ext>
            </p:extLst>
          </p:nvPr>
        </p:nvGraphicFramePr>
        <p:xfrm>
          <a:off x="2946400" y="2218889"/>
          <a:ext cx="6013042" cy="3101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id="{27253B81-4DE4-5C41-ED36-800FA255DAD5}"/>
              </a:ext>
            </a:extLst>
          </p:cNvPr>
          <p:cNvSpPr txBox="1"/>
          <p:nvPr/>
        </p:nvSpPr>
        <p:spPr>
          <a:xfrm>
            <a:off x="9584267" y="1537417"/>
            <a:ext cx="1507066" cy="2862322"/>
          </a:xfrm>
          <a:prstGeom prst="rect">
            <a:avLst/>
          </a:prstGeom>
          <a:noFill/>
        </p:spPr>
        <p:txBody>
          <a:bodyPr wrap="square" rtlCol="0">
            <a:spAutoFit/>
          </a:bodyPr>
          <a:lstStyle/>
          <a:p>
            <a:pPr algn="ctr"/>
            <a:r>
              <a:rPr lang="it-IT" dirty="0" err="1">
                <a:solidFill>
                  <a:srgbClr val="FF0000"/>
                </a:solidFill>
              </a:rPr>
              <a:t>Please</a:t>
            </a:r>
            <a:r>
              <a:rPr lang="it-IT" dirty="0">
                <a:solidFill>
                  <a:srgbClr val="FF0000"/>
                </a:solidFill>
              </a:rPr>
              <a:t>, </a:t>
            </a:r>
            <a:r>
              <a:rPr lang="it-IT" dirty="0" err="1">
                <a:solidFill>
                  <a:srgbClr val="FF0000"/>
                </a:solidFill>
              </a:rPr>
              <a:t>add</a:t>
            </a:r>
            <a:r>
              <a:rPr lang="it-IT" dirty="0">
                <a:solidFill>
                  <a:srgbClr val="FF0000"/>
                </a:solidFill>
              </a:rPr>
              <a:t> or </a:t>
            </a:r>
            <a:r>
              <a:rPr lang="it-IT" dirty="0" err="1">
                <a:solidFill>
                  <a:srgbClr val="FF0000"/>
                </a:solidFill>
              </a:rPr>
              <a:t>remove</a:t>
            </a:r>
            <a:r>
              <a:rPr lang="it-IT" dirty="0">
                <a:solidFill>
                  <a:srgbClr val="FF0000"/>
                </a:solidFill>
              </a:rPr>
              <a:t> </a:t>
            </a:r>
            <a:r>
              <a:rPr lang="it-IT" dirty="0" err="1">
                <a:solidFill>
                  <a:srgbClr val="FF0000"/>
                </a:solidFill>
              </a:rPr>
              <a:t>as</a:t>
            </a:r>
            <a:r>
              <a:rPr lang="it-IT" dirty="0">
                <a:solidFill>
                  <a:srgbClr val="FF0000"/>
                </a:solidFill>
              </a:rPr>
              <a:t> </a:t>
            </a:r>
            <a:r>
              <a:rPr lang="it-IT" dirty="0" err="1">
                <a:solidFill>
                  <a:srgbClr val="FF0000"/>
                </a:solidFill>
              </a:rPr>
              <a:t>many</a:t>
            </a:r>
            <a:r>
              <a:rPr lang="it-IT" dirty="0">
                <a:solidFill>
                  <a:srgbClr val="FF0000"/>
                </a:solidFill>
              </a:rPr>
              <a:t> labels </a:t>
            </a:r>
            <a:r>
              <a:rPr lang="it-IT" dirty="0" err="1">
                <a:solidFill>
                  <a:srgbClr val="FF0000"/>
                </a:solidFill>
              </a:rPr>
              <a:t>you</a:t>
            </a:r>
            <a:r>
              <a:rPr lang="it-IT" dirty="0">
                <a:solidFill>
                  <a:srgbClr val="FF0000"/>
                </a:solidFill>
              </a:rPr>
              <a:t> </a:t>
            </a:r>
            <a:r>
              <a:rPr lang="it-IT" dirty="0" err="1">
                <a:solidFill>
                  <a:srgbClr val="FF0000"/>
                </a:solidFill>
              </a:rPr>
              <a:t>need</a:t>
            </a:r>
            <a:r>
              <a:rPr lang="it-IT" dirty="0">
                <a:solidFill>
                  <a:srgbClr val="FF0000"/>
                </a:solidFill>
              </a:rPr>
              <a:t> (</a:t>
            </a:r>
            <a:r>
              <a:rPr lang="it-IT" dirty="0" err="1">
                <a:solidFill>
                  <a:srgbClr val="FF0000"/>
                </a:solidFill>
              </a:rPr>
              <a:t>right</a:t>
            </a:r>
            <a:r>
              <a:rPr lang="it-IT" dirty="0">
                <a:solidFill>
                  <a:srgbClr val="FF0000"/>
                </a:solidFill>
              </a:rPr>
              <a:t> </a:t>
            </a:r>
            <a:r>
              <a:rPr lang="it-IT" dirty="0" err="1">
                <a:solidFill>
                  <a:srgbClr val="FF0000"/>
                </a:solidFill>
              </a:rPr>
              <a:t>button</a:t>
            </a:r>
            <a:r>
              <a:rPr lang="it-IT" dirty="0">
                <a:solidFill>
                  <a:srgbClr val="FF0000"/>
                </a:solidFill>
              </a:rPr>
              <a:t> of the mouse, by </a:t>
            </a:r>
            <a:r>
              <a:rPr lang="it-IT" dirty="0" err="1">
                <a:solidFill>
                  <a:srgbClr val="FF0000"/>
                </a:solidFill>
              </a:rPr>
              <a:t>clicking</a:t>
            </a:r>
            <a:r>
              <a:rPr lang="it-IT" dirty="0">
                <a:solidFill>
                  <a:srgbClr val="FF0000"/>
                </a:solidFill>
              </a:rPr>
              <a:t> «</a:t>
            </a:r>
            <a:r>
              <a:rPr lang="it-IT" dirty="0" err="1">
                <a:solidFill>
                  <a:srgbClr val="FF0000"/>
                </a:solidFill>
              </a:rPr>
              <a:t>add</a:t>
            </a:r>
            <a:r>
              <a:rPr lang="it-IT" dirty="0">
                <a:solidFill>
                  <a:srgbClr val="FF0000"/>
                </a:solidFill>
              </a:rPr>
              <a:t> </a:t>
            </a:r>
            <a:r>
              <a:rPr lang="it-IT" dirty="0" err="1">
                <a:solidFill>
                  <a:srgbClr val="FF0000"/>
                </a:solidFill>
              </a:rPr>
              <a:t>form</a:t>
            </a:r>
            <a:r>
              <a:rPr lang="it-IT" dirty="0">
                <a:solidFill>
                  <a:srgbClr val="FF0000"/>
                </a:solidFill>
              </a:rPr>
              <a:t> </a:t>
            </a:r>
            <a:r>
              <a:rPr lang="it-IT" dirty="0" err="1">
                <a:solidFill>
                  <a:srgbClr val="FF0000"/>
                </a:solidFill>
              </a:rPr>
              <a:t>before</a:t>
            </a:r>
            <a:r>
              <a:rPr lang="it-IT" dirty="0">
                <a:solidFill>
                  <a:srgbClr val="FF0000"/>
                </a:solidFill>
              </a:rPr>
              <a:t> or after»)</a:t>
            </a:r>
          </a:p>
        </p:txBody>
      </p:sp>
    </p:spTree>
    <p:extLst>
      <p:ext uri="{BB962C8B-B14F-4D97-AF65-F5344CB8AC3E}">
        <p14:creationId xmlns:p14="http://schemas.microsoft.com/office/powerpoint/2010/main" val="3312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56E127-6829-4EAD-72C3-32869597058A}"/>
              </a:ext>
            </a:extLst>
          </p:cNvPr>
          <p:cNvSpPr txBox="1"/>
          <p:nvPr/>
        </p:nvSpPr>
        <p:spPr>
          <a:xfrm>
            <a:off x="3048000" y="977712"/>
            <a:ext cx="6096000" cy="478080"/>
          </a:xfrm>
          <a:prstGeom prst="rect">
            <a:avLst/>
          </a:prstGeom>
          <a:noFill/>
        </p:spPr>
        <p:txBody>
          <a:bodyPr wrap="square">
            <a:spAutoFit/>
          </a:bodyPr>
          <a:lstStyle/>
          <a:p>
            <a:pPr marL="0" indent="0" algn="ctr">
              <a:lnSpc>
                <a:spcPct val="115000"/>
              </a:lnSpc>
              <a:spcBef>
                <a:spcPts val="1200"/>
              </a:spcBef>
              <a:buClr>
                <a:schemeClr val="dk1"/>
              </a:buClr>
              <a:buSzPts val="1100"/>
              <a:buFont typeface="Arial"/>
              <a:buNone/>
            </a:pP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LEARNING OUTCOMES</a:t>
            </a:r>
          </a:p>
        </p:txBody>
      </p:sp>
      <p:cxnSp>
        <p:nvCxnSpPr>
          <p:cNvPr id="10" name="Connettore 1 9">
            <a:extLst>
              <a:ext uri="{FF2B5EF4-FFF2-40B4-BE49-F238E27FC236}">
                <a16:creationId xmlns:a16="http://schemas.microsoft.com/office/drawing/2014/main" id="{F0046E98-CBC7-DF7D-CD58-BBA0637AFE8A}"/>
              </a:ext>
            </a:extLst>
          </p:cNvPr>
          <p:cNvCxnSpPr>
            <a:cxnSpLocks/>
          </p:cNvCxnSpPr>
          <p:nvPr/>
        </p:nvCxnSpPr>
        <p:spPr>
          <a:xfrm>
            <a:off x="3918857" y="1537417"/>
            <a:ext cx="4354286" cy="0"/>
          </a:xfrm>
          <a:prstGeom prst="line">
            <a:avLst/>
          </a:prstGeom>
          <a:ln w="28575">
            <a:solidFill>
              <a:srgbClr val="E0BB87"/>
            </a:solidFill>
          </a:ln>
        </p:spPr>
        <p:style>
          <a:lnRef idx="1">
            <a:schemeClr val="accent1"/>
          </a:lnRef>
          <a:fillRef idx="0">
            <a:schemeClr val="accent1"/>
          </a:fillRef>
          <a:effectRef idx="0">
            <a:schemeClr val="accent1"/>
          </a:effectRef>
          <a:fontRef idx="minor">
            <a:schemeClr val="tx1"/>
          </a:fontRef>
        </p:style>
      </p:cxnSp>
      <p:graphicFrame>
        <p:nvGraphicFramePr>
          <p:cNvPr id="7" name="Diagramma 6">
            <a:extLst>
              <a:ext uri="{FF2B5EF4-FFF2-40B4-BE49-F238E27FC236}">
                <a16:creationId xmlns:a16="http://schemas.microsoft.com/office/drawing/2014/main" id="{12C21B27-1C1C-4D57-6788-7A786E59270D}"/>
              </a:ext>
            </a:extLst>
          </p:cNvPr>
          <p:cNvGraphicFramePr/>
          <p:nvPr>
            <p:extLst>
              <p:ext uri="{D42A27DB-BD31-4B8C-83A1-F6EECF244321}">
                <p14:modId xmlns:p14="http://schemas.microsoft.com/office/powerpoint/2010/main" val="1898189485"/>
              </p:ext>
            </p:extLst>
          </p:nvPr>
        </p:nvGraphicFramePr>
        <p:xfrm>
          <a:off x="2718033" y="2673700"/>
          <a:ext cx="6484690" cy="344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id="{95CF6398-CBD6-682F-3A43-ABCF7432C4A6}"/>
              </a:ext>
            </a:extLst>
          </p:cNvPr>
          <p:cNvSpPr txBox="1"/>
          <p:nvPr/>
        </p:nvSpPr>
        <p:spPr>
          <a:xfrm>
            <a:off x="2718033" y="1898113"/>
            <a:ext cx="6096000" cy="478080"/>
          </a:xfrm>
          <a:prstGeom prst="rect">
            <a:avLst/>
          </a:prstGeom>
          <a:noFill/>
        </p:spPr>
        <p:txBody>
          <a:bodyPr wrap="square">
            <a:spAutoFit/>
          </a:bodyPr>
          <a:lstStyle/>
          <a:p>
            <a:pPr marL="0" indent="0" algn="ctr">
              <a:lnSpc>
                <a:spcPct val="115000"/>
              </a:lnSpc>
              <a:spcBef>
                <a:spcPts val="1200"/>
              </a:spcBef>
              <a:buClr>
                <a:schemeClr val="dk1"/>
              </a:buClr>
              <a:buSzPts val="1100"/>
              <a:buFont typeface="Arial"/>
              <a:buNone/>
            </a:pP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At the end of </a:t>
            </a:r>
            <a:r>
              <a:rPr lang="it-IT" sz="2400" dirty="0" err="1">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this</a:t>
            </a: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 webinar, </a:t>
            </a:r>
            <a:r>
              <a:rPr lang="it-IT" sz="2400" dirty="0" err="1">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you</a:t>
            </a: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 </a:t>
            </a:r>
            <a:r>
              <a:rPr lang="it-IT" sz="2400" dirty="0" err="1">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will</a:t>
            </a: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 </a:t>
            </a:r>
            <a:r>
              <a:rPr lang="it-IT" sz="2400" dirty="0" err="1">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learn</a:t>
            </a: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 </a:t>
            </a:r>
          </a:p>
        </p:txBody>
      </p:sp>
      <p:sp>
        <p:nvSpPr>
          <p:cNvPr id="4" name="CasellaDiTesto 3">
            <a:extLst>
              <a:ext uri="{FF2B5EF4-FFF2-40B4-BE49-F238E27FC236}">
                <a16:creationId xmlns:a16="http://schemas.microsoft.com/office/drawing/2014/main" id="{8995F021-EBB5-4425-2C47-CCA35108E471}"/>
              </a:ext>
            </a:extLst>
          </p:cNvPr>
          <p:cNvSpPr txBox="1"/>
          <p:nvPr/>
        </p:nvSpPr>
        <p:spPr>
          <a:xfrm>
            <a:off x="10143067" y="1216752"/>
            <a:ext cx="1507066" cy="2862322"/>
          </a:xfrm>
          <a:prstGeom prst="rect">
            <a:avLst/>
          </a:prstGeom>
          <a:noFill/>
        </p:spPr>
        <p:txBody>
          <a:bodyPr wrap="square" rtlCol="0">
            <a:spAutoFit/>
          </a:bodyPr>
          <a:lstStyle/>
          <a:p>
            <a:pPr algn="ctr"/>
            <a:r>
              <a:rPr lang="it-IT" dirty="0" err="1">
                <a:solidFill>
                  <a:srgbClr val="FF0000"/>
                </a:solidFill>
              </a:rPr>
              <a:t>Please</a:t>
            </a:r>
            <a:r>
              <a:rPr lang="it-IT" dirty="0">
                <a:solidFill>
                  <a:srgbClr val="FF0000"/>
                </a:solidFill>
              </a:rPr>
              <a:t>, </a:t>
            </a:r>
            <a:r>
              <a:rPr lang="it-IT" dirty="0" err="1">
                <a:solidFill>
                  <a:srgbClr val="FF0000"/>
                </a:solidFill>
              </a:rPr>
              <a:t>add</a:t>
            </a:r>
            <a:r>
              <a:rPr lang="it-IT" dirty="0">
                <a:solidFill>
                  <a:srgbClr val="FF0000"/>
                </a:solidFill>
              </a:rPr>
              <a:t> or </a:t>
            </a:r>
            <a:r>
              <a:rPr lang="it-IT" dirty="0" err="1">
                <a:solidFill>
                  <a:srgbClr val="FF0000"/>
                </a:solidFill>
              </a:rPr>
              <a:t>remove</a:t>
            </a:r>
            <a:r>
              <a:rPr lang="it-IT" dirty="0">
                <a:solidFill>
                  <a:srgbClr val="FF0000"/>
                </a:solidFill>
              </a:rPr>
              <a:t> </a:t>
            </a:r>
            <a:r>
              <a:rPr lang="it-IT" dirty="0" err="1">
                <a:solidFill>
                  <a:srgbClr val="FF0000"/>
                </a:solidFill>
              </a:rPr>
              <a:t>as</a:t>
            </a:r>
            <a:r>
              <a:rPr lang="it-IT" dirty="0">
                <a:solidFill>
                  <a:srgbClr val="FF0000"/>
                </a:solidFill>
              </a:rPr>
              <a:t> </a:t>
            </a:r>
            <a:r>
              <a:rPr lang="it-IT" dirty="0" err="1">
                <a:solidFill>
                  <a:srgbClr val="FF0000"/>
                </a:solidFill>
              </a:rPr>
              <a:t>many</a:t>
            </a:r>
            <a:r>
              <a:rPr lang="it-IT" dirty="0">
                <a:solidFill>
                  <a:srgbClr val="FF0000"/>
                </a:solidFill>
              </a:rPr>
              <a:t> labels </a:t>
            </a:r>
            <a:r>
              <a:rPr lang="it-IT" dirty="0" err="1">
                <a:solidFill>
                  <a:srgbClr val="FF0000"/>
                </a:solidFill>
              </a:rPr>
              <a:t>you</a:t>
            </a:r>
            <a:r>
              <a:rPr lang="it-IT" dirty="0">
                <a:solidFill>
                  <a:srgbClr val="FF0000"/>
                </a:solidFill>
              </a:rPr>
              <a:t> </a:t>
            </a:r>
            <a:r>
              <a:rPr lang="it-IT" dirty="0" err="1">
                <a:solidFill>
                  <a:srgbClr val="FF0000"/>
                </a:solidFill>
              </a:rPr>
              <a:t>need</a:t>
            </a:r>
            <a:r>
              <a:rPr lang="it-IT" dirty="0">
                <a:solidFill>
                  <a:srgbClr val="FF0000"/>
                </a:solidFill>
              </a:rPr>
              <a:t> (</a:t>
            </a:r>
            <a:r>
              <a:rPr lang="it-IT" dirty="0" err="1">
                <a:solidFill>
                  <a:srgbClr val="FF0000"/>
                </a:solidFill>
              </a:rPr>
              <a:t>right</a:t>
            </a:r>
            <a:r>
              <a:rPr lang="it-IT" dirty="0">
                <a:solidFill>
                  <a:srgbClr val="FF0000"/>
                </a:solidFill>
              </a:rPr>
              <a:t> </a:t>
            </a:r>
            <a:r>
              <a:rPr lang="it-IT" dirty="0" err="1">
                <a:solidFill>
                  <a:srgbClr val="FF0000"/>
                </a:solidFill>
              </a:rPr>
              <a:t>button</a:t>
            </a:r>
            <a:r>
              <a:rPr lang="it-IT" dirty="0">
                <a:solidFill>
                  <a:srgbClr val="FF0000"/>
                </a:solidFill>
              </a:rPr>
              <a:t> of the mouse, by </a:t>
            </a:r>
            <a:r>
              <a:rPr lang="it-IT" dirty="0" err="1">
                <a:solidFill>
                  <a:srgbClr val="FF0000"/>
                </a:solidFill>
              </a:rPr>
              <a:t>clicking</a:t>
            </a:r>
            <a:r>
              <a:rPr lang="it-IT" dirty="0">
                <a:solidFill>
                  <a:srgbClr val="FF0000"/>
                </a:solidFill>
              </a:rPr>
              <a:t> «</a:t>
            </a:r>
            <a:r>
              <a:rPr lang="it-IT" dirty="0" err="1">
                <a:solidFill>
                  <a:srgbClr val="FF0000"/>
                </a:solidFill>
              </a:rPr>
              <a:t>add</a:t>
            </a:r>
            <a:r>
              <a:rPr lang="it-IT" dirty="0">
                <a:solidFill>
                  <a:srgbClr val="FF0000"/>
                </a:solidFill>
              </a:rPr>
              <a:t> </a:t>
            </a:r>
            <a:r>
              <a:rPr lang="it-IT" dirty="0" err="1">
                <a:solidFill>
                  <a:srgbClr val="FF0000"/>
                </a:solidFill>
              </a:rPr>
              <a:t>form</a:t>
            </a:r>
            <a:r>
              <a:rPr lang="it-IT" dirty="0">
                <a:solidFill>
                  <a:srgbClr val="FF0000"/>
                </a:solidFill>
              </a:rPr>
              <a:t> </a:t>
            </a:r>
            <a:r>
              <a:rPr lang="it-IT" dirty="0" err="1">
                <a:solidFill>
                  <a:srgbClr val="FF0000"/>
                </a:solidFill>
              </a:rPr>
              <a:t>before</a:t>
            </a:r>
            <a:r>
              <a:rPr lang="it-IT" dirty="0">
                <a:solidFill>
                  <a:srgbClr val="FF0000"/>
                </a:solidFill>
              </a:rPr>
              <a:t> or after»)</a:t>
            </a:r>
          </a:p>
        </p:txBody>
      </p:sp>
      <p:sp>
        <p:nvSpPr>
          <p:cNvPr id="5" name="CasellaDiTesto 4">
            <a:extLst>
              <a:ext uri="{FF2B5EF4-FFF2-40B4-BE49-F238E27FC236}">
                <a16:creationId xmlns:a16="http://schemas.microsoft.com/office/drawing/2014/main" id="{BE10AFDE-4418-C44C-B40E-85573797FD08}"/>
              </a:ext>
            </a:extLst>
          </p:cNvPr>
          <p:cNvSpPr txBox="1"/>
          <p:nvPr/>
        </p:nvSpPr>
        <p:spPr>
          <a:xfrm>
            <a:off x="740795" y="1898113"/>
            <a:ext cx="1507066" cy="1754326"/>
          </a:xfrm>
          <a:prstGeom prst="rect">
            <a:avLst/>
          </a:prstGeom>
          <a:noFill/>
        </p:spPr>
        <p:txBody>
          <a:bodyPr wrap="square" rtlCol="0">
            <a:spAutoFit/>
          </a:bodyPr>
          <a:lstStyle/>
          <a:p>
            <a:pPr algn="ctr"/>
            <a:r>
              <a:rPr lang="it-IT" dirty="0" err="1">
                <a:solidFill>
                  <a:srgbClr val="FF0000"/>
                </a:solidFill>
              </a:rPr>
              <a:t>Please</a:t>
            </a:r>
            <a:r>
              <a:rPr lang="it-IT" dirty="0">
                <a:solidFill>
                  <a:srgbClr val="FF0000"/>
                </a:solidFill>
              </a:rPr>
              <a:t>, </a:t>
            </a:r>
            <a:r>
              <a:rPr lang="it-IT" dirty="0" err="1">
                <a:solidFill>
                  <a:srgbClr val="FF0000"/>
                </a:solidFill>
              </a:rPr>
              <a:t>replace</a:t>
            </a:r>
            <a:r>
              <a:rPr lang="it-IT" dirty="0">
                <a:solidFill>
                  <a:srgbClr val="FF0000"/>
                </a:solidFill>
              </a:rPr>
              <a:t> LEARNING OUTCOME 1/2/3/4 with </a:t>
            </a:r>
            <a:r>
              <a:rPr lang="it-IT" dirty="0" err="1">
                <a:solidFill>
                  <a:srgbClr val="FF0000"/>
                </a:solidFill>
              </a:rPr>
              <a:t>your</a:t>
            </a:r>
            <a:r>
              <a:rPr lang="it-IT" dirty="0">
                <a:solidFill>
                  <a:srgbClr val="FF0000"/>
                </a:solidFill>
              </a:rPr>
              <a:t> text</a:t>
            </a:r>
          </a:p>
        </p:txBody>
      </p:sp>
    </p:spTree>
    <p:extLst>
      <p:ext uri="{BB962C8B-B14F-4D97-AF65-F5344CB8AC3E}">
        <p14:creationId xmlns:p14="http://schemas.microsoft.com/office/powerpoint/2010/main" val="300267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1104961" y="1337977"/>
            <a:ext cx="3751853" cy="4524315"/>
          </a:xfrm>
          <a:prstGeom prst="rect">
            <a:avLst/>
          </a:prstGeom>
          <a:noFill/>
        </p:spPr>
        <p:txBody>
          <a:bodyPr wrap="square">
            <a:spAutoFit/>
          </a:bodyPr>
          <a:lstStyle/>
          <a:p>
            <a:r>
              <a:rPr lang="it-IT" sz="2400" b="1"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Speaker</a:t>
            </a:r>
            <a:r>
              <a:rPr lang="it-IT" sz="24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Presentation</a:t>
            </a:r>
          </a:p>
          <a:p>
            <a:endParaRPr lang="it-IT" sz="24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r>
              <a:rPr lang="it-IT" sz="2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Prof. Marcus HOLZBAU</a:t>
            </a:r>
          </a:p>
          <a:p>
            <a:r>
              <a:rPr lang="it-IT" sz="22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University of Rotterdam – The Netherlands</a:t>
            </a:r>
          </a:p>
          <a:p>
            <a:endParaRPr lang="it-IT" sz="2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r>
              <a:rPr lang="it-IT" sz="20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Department of </a:t>
            </a:r>
            <a:r>
              <a:rPr lang="it-IT" sz="2000" dirty="0" err="1">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Wooden</a:t>
            </a:r>
            <a:r>
              <a:rPr lang="it-IT" sz="20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 Science and Technology</a:t>
            </a:r>
          </a:p>
          <a:p>
            <a:endPar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it-IT" sz="20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Field of expertise</a:t>
            </a:r>
            <a:r>
              <a:rPr lang="it-IT" sz="24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t>
            </a:r>
          </a:p>
          <a:p>
            <a:r>
              <a:rPr lang="it-IT"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Timber </a:t>
            </a:r>
            <a:r>
              <a:rPr lang="it-IT" b="0" i="0" u="none" strike="noStrike" dirty="0" err="1">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construction</a:t>
            </a:r>
            <a:endParaRPr lang="it-IT"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r>
              <a:rPr lang="it-IT"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Research on water </a:t>
            </a:r>
            <a:r>
              <a:rPr lang="it-IT" b="0" i="0" u="none" strike="noStrike" dirty="0" err="1">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resistance</a:t>
            </a:r>
            <a:endParaRPr lang="it-IT"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endPar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ttangolo 8">
            <a:extLst>
              <a:ext uri="{FF2B5EF4-FFF2-40B4-BE49-F238E27FC236}">
                <a16:creationId xmlns:a16="http://schemas.microsoft.com/office/drawing/2014/main" id="{9CCE395E-E1AA-F8A5-613E-49CA1E67F052}"/>
              </a:ext>
            </a:extLst>
          </p:cNvPr>
          <p:cNvSpPr/>
          <p:nvPr/>
        </p:nvSpPr>
        <p:spPr>
          <a:xfrm>
            <a:off x="1185721" y="5862292"/>
            <a:ext cx="2969232" cy="154112"/>
          </a:xfrm>
          <a:prstGeom prst="rect">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91260A06-7CDA-94F5-BB45-3D71FCCAC989}"/>
              </a:ext>
            </a:extLst>
          </p:cNvPr>
          <p:cNvSpPr/>
          <p:nvPr/>
        </p:nvSpPr>
        <p:spPr>
          <a:xfrm>
            <a:off x="5946851" y="1786288"/>
            <a:ext cx="3264261" cy="4502985"/>
          </a:xfrm>
          <a:prstGeom prst="rect">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Bart Simpson Wallpaper Explore more American, Animated, Bart Simpson,  Bartholomew JoJo, Cartoon… | Wallpaper de desenhos animados, Desenho dos  simpsons, Os simpsons">
            <a:extLst>
              <a:ext uri="{FF2B5EF4-FFF2-40B4-BE49-F238E27FC236}">
                <a16:creationId xmlns:a16="http://schemas.microsoft.com/office/drawing/2014/main" id="{B22BC6D3-F0FB-D0B3-46C8-C78A3509B7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25" b="15999"/>
          <a:stretch/>
        </p:blipFill>
        <p:spPr bwMode="auto">
          <a:xfrm>
            <a:off x="5716015" y="1410377"/>
            <a:ext cx="3264261" cy="463365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2547D9D1-5CD8-47DA-E79A-41412BA8F7CE}"/>
              </a:ext>
            </a:extLst>
          </p:cNvPr>
          <p:cNvSpPr txBox="1"/>
          <p:nvPr/>
        </p:nvSpPr>
        <p:spPr>
          <a:xfrm>
            <a:off x="10143067" y="1216752"/>
            <a:ext cx="1507066" cy="646331"/>
          </a:xfrm>
          <a:prstGeom prst="rect">
            <a:avLst/>
          </a:prstGeom>
          <a:noFill/>
        </p:spPr>
        <p:txBody>
          <a:bodyPr wrap="square" rtlCol="0">
            <a:spAutoFit/>
          </a:bodyPr>
          <a:lstStyle/>
          <a:p>
            <a:pPr algn="ctr"/>
            <a:r>
              <a:rPr lang="it-IT" dirty="0">
                <a:solidFill>
                  <a:srgbClr val="FF0000"/>
                </a:solidFill>
              </a:rPr>
              <a:t>Template for 1 speaker</a:t>
            </a:r>
          </a:p>
        </p:txBody>
      </p:sp>
    </p:spTree>
    <p:extLst>
      <p:ext uri="{BB962C8B-B14F-4D97-AF65-F5344CB8AC3E}">
        <p14:creationId xmlns:p14="http://schemas.microsoft.com/office/powerpoint/2010/main" val="148783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D6F799-4F91-B798-C11A-5D7AAE4B5FDF}"/>
              </a:ext>
            </a:extLst>
          </p:cNvPr>
          <p:cNvSpPr txBox="1"/>
          <p:nvPr/>
        </p:nvSpPr>
        <p:spPr>
          <a:xfrm>
            <a:off x="783849" y="1312577"/>
            <a:ext cx="2197039" cy="3939540"/>
          </a:xfrm>
          <a:prstGeom prst="rect">
            <a:avLst/>
          </a:prstGeom>
          <a:noFill/>
        </p:spPr>
        <p:txBody>
          <a:bodyPr wrap="square">
            <a:spAutoFit/>
          </a:bodyPr>
          <a:lstStyle/>
          <a:p>
            <a:r>
              <a:rPr lang="it-IT" sz="2400" b="1"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Speaker</a:t>
            </a:r>
            <a:r>
              <a:rPr lang="it-IT" sz="24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Presentation</a:t>
            </a:r>
          </a:p>
          <a:p>
            <a:endParaRPr lang="it-IT" sz="24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r>
              <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Prof. Marcus HOLZBAU</a:t>
            </a:r>
          </a:p>
          <a:p>
            <a:r>
              <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University of Rotterdam – The Netherlands</a:t>
            </a:r>
          </a:p>
          <a:p>
            <a:endPar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r>
              <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Department of </a:t>
            </a:r>
            <a:r>
              <a:rPr lang="it-IT" sz="1400" dirty="0" err="1">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Wooden</a:t>
            </a:r>
            <a:r>
              <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 Science and Technology</a:t>
            </a:r>
          </a:p>
          <a:p>
            <a:endParaRPr lang="it-IT" sz="1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it-IT" sz="14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Field of expertise:</a:t>
            </a:r>
          </a:p>
          <a:p>
            <a:r>
              <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Timber </a:t>
            </a:r>
            <a:r>
              <a:rPr lang="it-IT" sz="1400" b="0" i="0" u="none" strike="noStrike" dirty="0" err="1">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construction</a:t>
            </a:r>
            <a:endPar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r>
              <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Research on water </a:t>
            </a:r>
            <a:r>
              <a:rPr lang="it-IT" sz="1400" b="0" i="0" u="none" strike="noStrike" dirty="0" err="1">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resistance</a:t>
            </a:r>
            <a:endPar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endPar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ttangolo 8">
            <a:extLst>
              <a:ext uri="{FF2B5EF4-FFF2-40B4-BE49-F238E27FC236}">
                <a16:creationId xmlns:a16="http://schemas.microsoft.com/office/drawing/2014/main" id="{9CCE395E-E1AA-F8A5-613E-49CA1E67F052}"/>
              </a:ext>
            </a:extLst>
          </p:cNvPr>
          <p:cNvSpPr/>
          <p:nvPr/>
        </p:nvSpPr>
        <p:spPr>
          <a:xfrm>
            <a:off x="720055" y="4922492"/>
            <a:ext cx="2969232" cy="154112"/>
          </a:xfrm>
          <a:prstGeom prst="rect">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91260A06-7CDA-94F5-BB45-3D71FCCAC989}"/>
              </a:ext>
            </a:extLst>
          </p:cNvPr>
          <p:cNvSpPr/>
          <p:nvPr/>
        </p:nvSpPr>
        <p:spPr>
          <a:xfrm>
            <a:off x="3505316" y="1756858"/>
            <a:ext cx="2197040" cy="2990122"/>
          </a:xfrm>
          <a:prstGeom prst="rect">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Bart Simpson Wallpaper Explore more American, Animated, Bart Simpson,  Bartholomew JoJo, Cartoon… | Wallpaper de desenhos animados, Desenho dos  simpsons, Os simpsons">
            <a:extLst>
              <a:ext uri="{FF2B5EF4-FFF2-40B4-BE49-F238E27FC236}">
                <a16:creationId xmlns:a16="http://schemas.microsoft.com/office/drawing/2014/main" id="{B22BC6D3-F0FB-D0B3-46C8-C78A3509B7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25" b="15999"/>
          <a:stretch/>
        </p:blipFill>
        <p:spPr bwMode="auto">
          <a:xfrm>
            <a:off x="3505315" y="1756857"/>
            <a:ext cx="1917109" cy="272135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A5ECC732-7E18-91E8-915B-A9C161AE8C2B}"/>
              </a:ext>
            </a:extLst>
          </p:cNvPr>
          <p:cNvSpPr/>
          <p:nvPr/>
        </p:nvSpPr>
        <p:spPr>
          <a:xfrm>
            <a:off x="8438919" y="4999548"/>
            <a:ext cx="2969232" cy="154112"/>
          </a:xfrm>
          <a:prstGeom prst="rect">
            <a:avLst/>
          </a:prstGeom>
          <a:solidFill>
            <a:srgbClr val="C5E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770E862C-9C53-4CD4-3098-30DDCF99418E}"/>
              </a:ext>
            </a:extLst>
          </p:cNvPr>
          <p:cNvSpPr txBox="1"/>
          <p:nvPr/>
        </p:nvSpPr>
        <p:spPr>
          <a:xfrm>
            <a:off x="9211112" y="1371844"/>
            <a:ext cx="2197039" cy="3939540"/>
          </a:xfrm>
          <a:prstGeom prst="rect">
            <a:avLst/>
          </a:prstGeom>
          <a:noFill/>
        </p:spPr>
        <p:txBody>
          <a:bodyPr wrap="square">
            <a:spAutoFit/>
          </a:bodyPr>
          <a:lstStyle/>
          <a:p>
            <a:r>
              <a:rPr lang="it-IT" sz="2400" b="1"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Speaker</a:t>
            </a:r>
            <a:r>
              <a:rPr lang="it-IT" sz="24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Presentation</a:t>
            </a:r>
          </a:p>
          <a:p>
            <a:endParaRPr lang="it-IT" sz="24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endParaRPr>
          </a:p>
          <a:p>
            <a:r>
              <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Prof. Marcus HOLZBAU</a:t>
            </a:r>
          </a:p>
          <a:p>
            <a:r>
              <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University of Rotterdam – The Netherlands</a:t>
            </a:r>
          </a:p>
          <a:p>
            <a:endPar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r>
              <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Department of </a:t>
            </a:r>
            <a:r>
              <a:rPr lang="it-IT" sz="1400" dirty="0" err="1">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Wooden</a:t>
            </a:r>
            <a:r>
              <a:rPr lang="it-IT" sz="1400" dirty="0">
                <a:solidFill>
                  <a:srgbClr val="333333"/>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 Science and Technology</a:t>
            </a:r>
          </a:p>
          <a:p>
            <a:endParaRPr lang="it-IT" sz="1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it-IT" sz="14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Field of expertise:</a:t>
            </a:r>
          </a:p>
          <a:p>
            <a:r>
              <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Timber </a:t>
            </a:r>
            <a:r>
              <a:rPr lang="it-IT" sz="1400" b="0" i="0" u="none" strike="noStrike" dirty="0" err="1">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construction</a:t>
            </a:r>
            <a:endPar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r>
              <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Research on water </a:t>
            </a:r>
            <a:r>
              <a:rPr lang="it-IT" sz="1400" b="0" i="0" u="none" strike="noStrike" dirty="0" err="1">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resistance</a:t>
            </a:r>
            <a:endParaRPr lang="it-IT" sz="1400" b="0" i="0" u="none" strike="noStrike" dirty="0">
              <a:solidFill>
                <a:srgbClr val="333333"/>
              </a:solidFill>
              <a:effectLst/>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a:p>
            <a:endParaRPr lang="it-IT" sz="24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Immagine 5">
            <a:extLst>
              <a:ext uri="{FF2B5EF4-FFF2-40B4-BE49-F238E27FC236}">
                <a16:creationId xmlns:a16="http://schemas.microsoft.com/office/drawing/2014/main" id="{72A78359-302D-42EC-F2F9-9B1AFF301EF0}"/>
              </a:ext>
            </a:extLst>
          </p:cNvPr>
          <p:cNvPicPr>
            <a:picLocks noChangeAspect="1"/>
          </p:cNvPicPr>
          <p:nvPr/>
        </p:nvPicPr>
        <p:blipFill>
          <a:blip r:embed="rId3"/>
          <a:stretch>
            <a:fillRect/>
          </a:stretch>
        </p:blipFill>
        <p:spPr>
          <a:xfrm>
            <a:off x="6726016" y="1756857"/>
            <a:ext cx="2194750" cy="2993395"/>
          </a:xfrm>
          <a:prstGeom prst="rect">
            <a:avLst/>
          </a:prstGeom>
        </p:spPr>
      </p:pic>
      <p:pic>
        <p:nvPicPr>
          <p:cNvPr id="5" name="Immagine 4">
            <a:extLst>
              <a:ext uri="{FF2B5EF4-FFF2-40B4-BE49-F238E27FC236}">
                <a16:creationId xmlns:a16="http://schemas.microsoft.com/office/drawing/2014/main" id="{C9ECDAE8-0A3C-8269-6F5B-B1CAB0B6C37B}"/>
              </a:ext>
            </a:extLst>
          </p:cNvPr>
          <p:cNvPicPr>
            <a:picLocks noChangeAspect="1"/>
          </p:cNvPicPr>
          <p:nvPr/>
        </p:nvPicPr>
        <p:blipFill>
          <a:blip r:embed="rId4"/>
          <a:stretch>
            <a:fillRect/>
          </a:stretch>
        </p:blipFill>
        <p:spPr>
          <a:xfrm>
            <a:off x="7024252" y="1756857"/>
            <a:ext cx="1920406" cy="2725148"/>
          </a:xfrm>
          <a:prstGeom prst="rect">
            <a:avLst/>
          </a:prstGeom>
        </p:spPr>
      </p:pic>
      <p:sp>
        <p:nvSpPr>
          <p:cNvPr id="7" name="CasellaDiTesto 6">
            <a:extLst>
              <a:ext uri="{FF2B5EF4-FFF2-40B4-BE49-F238E27FC236}">
                <a16:creationId xmlns:a16="http://schemas.microsoft.com/office/drawing/2014/main" id="{54F1C010-AE66-A955-8D9F-D1BECC04E561}"/>
              </a:ext>
            </a:extLst>
          </p:cNvPr>
          <p:cNvSpPr txBox="1"/>
          <p:nvPr/>
        </p:nvSpPr>
        <p:spPr>
          <a:xfrm>
            <a:off x="4795733" y="777649"/>
            <a:ext cx="2779526" cy="923330"/>
          </a:xfrm>
          <a:prstGeom prst="rect">
            <a:avLst/>
          </a:prstGeom>
          <a:noFill/>
        </p:spPr>
        <p:txBody>
          <a:bodyPr wrap="square" rtlCol="0">
            <a:spAutoFit/>
          </a:bodyPr>
          <a:lstStyle/>
          <a:p>
            <a:pPr algn="ctr"/>
            <a:r>
              <a:rPr lang="it-IT" dirty="0">
                <a:solidFill>
                  <a:srgbClr val="FF0000"/>
                </a:solidFill>
              </a:rPr>
              <a:t>Template for 2 speakers. For more speakers </a:t>
            </a:r>
            <a:r>
              <a:rPr lang="it-IT" dirty="0" err="1">
                <a:solidFill>
                  <a:srgbClr val="FF0000"/>
                </a:solidFill>
              </a:rPr>
              <a:t>please</a:t>
            </a:r>
            <a:r>
              <a:rPr lang="it-IT" dirty="0">
                <a:solidFill>
                  <a:srgbClr val="FF0000"/>
                </a:solidFill>
              </a:rPr>
              <a:t> duplicate the slide</a:t>
            </a:r>
          </a:p>
        </p:txBody>
      </p:sp>
    </p:spTree>
    <p:extLst>
      <p:ext uri="{BB962C8B-B14F-4D97-AF65-F5344CB8AC3E}">
        <p14:creationId xmlns:p14="http://schemas.microsoft.com/office/powerpoint/2010/main" val="167086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7DE9E6C-73DB-9C82-C1C4-C94AA48A5992}"/>
              </a:ext>
            </a:extLst>
          </p:cNvPr>
          <p:cNvSpPr txBox="1"/>
          <p:nvPr/>
        </p:nvSpPr>
        <p:spPr>
          <a:xfrm>
            <a:off x="3766658" y="2571655"/>
            <a:ext cx="4924337" cy="1384995"/>
          </a:xfrm>
          <a:prstGeom prst="rect">
            <a:avLst/>
          </a:prstGeom>
          <a:noFill/>
        </p:spPr>
        <p:txBody>
          <a:bodyPr wrap="square" rtlCol="0">
            <a:spAutoFit/>
          </a:bodyPr>
          <a:lstStyle/>
          <a:p>
            <a:pPr algn="ctr"/>
            <a:r>
              <a:rPr lang="it-IT" sz="2800" dirty="0">
                <a:solidFill>
                  <a:schemeClr val="tx1">
                    <a:lumMod val="50000"/>
                    <a:lumOff val="50000"/>
                  </a:schemeClr>
                </a:solidFill>
                <a:latin typeface="Helvetica Neue Thin" panose="020B0403020202020204" pitchFamily="34" charset="0"/>
                <a:ea typeface="Helvetica Neue Thin" panose="020B0403020202020204" pitchFamily="34" charset="0"/>
                <a:cs typeface="Helvetica Neue" panose="020B0604020202020204" charset="0"/>
              </a:rPr>
              <a:t>TOPIC 1</a:t>
            </a:r>
          </a:p>
          <a:p>
            <a:pPr algn="ctr"/>
            <a:endParaRPr lang="it-IT" sz="2800" b="1" dirty="0">
              <a:solidFill>
                <a:schemeClr val="tx1">
                  <a:lumMod val="50000"/>
                  <a:lumOff val="50000"/>
                </a:schemeClr>
              </a:solidFill>
              <a:latin typeface="Helvetica Neue" panose="020B0604020202020204" charset="0"/>
              <a:cs typeface="Helvetica Neue" panose="020B0604020202020204" charset="0"/>
            </a:endParaRPr>
          </a:p>
          <a:p>
            <a:pPr algn="ctr"/>
            <a:r>
              <a:rPr lang="it-IT" sz="2800" b="1" dirty="0">
                <a:solidFill>
                  <a:schemeClr val="tx1">
                    <a:lumMod val="50000"/>
                    <a:lumOff val="50000"/>
                  </a:schemeClr>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SUBTITLE</a:t>
            </a:r>
          </a:p>
        </p:txBody>
      </p:sp>
    </p:spTree>
    <p:extLst>
      <p:ext uri="{BB962C8B-B14F-4D97-AF65-F5344CB8AC3E}">
        <p14:creationId xmlns:p14="http://schemas.microsoft.com/office/powerpoint/2010/main" val="226930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56E127-6829-4EAD-72C3-32869597058A}"/>
              </a:ext>
            </a:extLst>
          </p:cNvPr>
          <p:cNvSpPr txBox="1"/>
          <p:nvPr/>
        </p:nvSpPr>
        <p:spPr>
          <a:xfrm>
            <a:off x="3048000" y="1514607"/>
            <a:ext cx="6096000" cy="478080"/>
          </a:xfrm>
          <a:prstGeom prst="rect">
            <a:avLst/>
          </a:prstGeom>
          <a:noFill/>
        </p:spPr>
        <p:txBody>
          <a:bodyPr wrap="square">
            <a:spAutoFit/>
          </a:bodyPr>
          <a:lstStyle/>
          <a:p>
            <a:pPr marL="0" indent="0" algn="ctr">
              <a:lnSpc>
                <a:spcPct val="115000"/>
              </a:lnSpc>
              <a:spcBef>
                <a:spcPts val="1200"/>
              </a:spcBef>
              <a:buClr>
                <a:schemeClr val="dk1"/>
              </a:buClr>
              <a:buSzPts val="1100"/>
              <a:buFont typeface="Arial"/>
              <a:buNone/>
            </a:pPr>
            <a:r>
              <a:rPr lang="it-IT" sz="2400" dirty="0">
                <a:latin typeface="Helvetica Neue Medium" panose="02000503000000020004" pitchFamily="2" charset="0"/>
                <a:ea typeface="Helvetica Neue Medium" panose="02000503000000020004" pitchFamily="2" charset="0"/>
                <a:cs typeface="Helvetica Neue Medium" panose="02000503000000020004" pitchFamily="2" charset="0"/>
                <a:sym typeface="Poppins SemiBold"/>
              </a:rPr>
              <a:t>TITLE OF THE SLIDE</a:t>
            </a:r>
          </a:p>
        </p:txBody>
      </p:sp>
      <p:sp>
        <p:nvSpPr>
          <p:cNvPr id="4" name="CasellaDiTesto 3">
            <a:extLst>
              <a:ext uri="{FF2B5EF4-FFF2-40B4-BE49-F238E27FC236}">
                <a16:creationId xmlns:a16="http://schemas.microsoft.com/office/drawing/2014/main" id="{6651D1A4-4D56-5763-D4DC-CB29D12AB8E9}"/>
              </a:ext>
            </a:extLst>
          </p:cNvPr>
          <p:cNvSpPr txBox="1"/>
          <p:nvPr/>
        </p:nvSpPr>
        <p:spPr>
          <a:xfrm>
            <a:off x="1582057" y="2496457"/>
            <a:ext cx="9405257" cy="2554545"/>
          </a:xfrm>
          <a:prstGeom prst="rect">
            <a:avLst/>
          </a:prstGeom>
          <a:noFill/>
        </p:spPr>
        <p:txBody>
          <a:bodyPr wrap="square" numCol="2" spcCol="180000" rtlCol="0">
            <a:spAutoFit/>
          </a:bodyPr>
          <a:lstStyle/>
          <a:p>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Lorem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ipsum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dolor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sit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amet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consectetur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adipisci</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elit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sed do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eiusmod</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tempor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incidunt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ut labore et dolore magna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aliqua</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Ut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ad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minim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nostrum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exercitationem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laboriosam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nisi</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ut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aliquid</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ex ea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commodi</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consequatur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Duis</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esse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nulla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obcaecat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cupiditat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sunt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in culpa qui officia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id est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t>
            </a:r>
          </a:p>
          <a:p>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Lorem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ipsum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dolor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sit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amet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consectetur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adipisci</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elit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sed do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eiusmod</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tempor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incidunt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ut labore et dolore magna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aliqua</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Ut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ad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minim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nostrum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exercitationem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laboriosam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nisi</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ut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aliquid</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ex ea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commodi</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consequatur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Duis</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esse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nulla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obcaecat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cupiditat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sunt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in culpa qui officia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 id est </a:t>
            </a:r>
            <a:r>
              <a:rPr lang="it-IT" sz="1600" b="0"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laborum</a:t>
            </a:r>
            <a:endPar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a:p>
            <a:endParaRPr lang="it-IT" sz="1600" b="0"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0" name="Connettore 1 9">
            <a:extLst>
              <a:ext uri="{FF2B5EF4-FFF2-40B4-BE49-F238E27FC236}">
                <a16:creationId xmlns:a16="http://schemas.microsoft.com/office/drawing/2014/main" id="{F0046E98-CBC7-DF7D-CD58-BBA0637AFE8A}"/>
              </a:ext>
            </a:extLst>
          </p:cNvPr>
          <p:cNvCxnSpPr>
            <a:cxnSpLocks/>
          </p:cNvCxnSpPr>
          <p:nvPr/>
        </p:nvCxnSpPr>
        <p:spPr>
          <a:xfrm>
            <a:off x="3918857" y="2007201"/>
            <a:ext cx="4354286" cy="0"/>
          </a:xfrm>
          <a:prstGeom prst="line">
            <a:avLst/>
          </a:prstGeom>
          <a:ln w="28575">
            <a:solidFill>
              <a:srgbClr val="E0BB87"/>
            </a:solidFill>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A9159F86-1FDD-6BDB-1A7D-D6DBCEFF1280}"/>
              </a:ext>
            </a:extLst>
          </p:cNvPr>
          <p:cNvSpPr txBox="1"/>
          <p:nvPr/>
        </p:nvSpPr>
        <p:spPr>
          <a:xfrm>
            <a:off x="10143067" y="1216752"/>
            <a:ext cx="1507066" cy="646331"/>
          </a:xfrm>
          <a:prstGeom prst="rect">
            <a:avLst/>
          </a:prstGeom>
          <a:noFill/>
        </p:spPr>
        <p:txBody>
          <a:bodyPr wrap="square" rtlCol="0">
            <a:spAutoFit/>
          </a:bodyPr>
          <a:lstStyle/>
          <a:p>
            <a:pPr algn="ctr"/>
            <a:r>
              <a:rPr lang="it-IT" dirty="0">
                <a:solidFill>
                  <a:srgbClr val="FF0000"/>
                </a:solidFill>
              </a:rPr>
              <a:t>EXAMPLE for slide with text</a:t>
            </a:r>
          </a:p>
        </p:txBody>
      </p:sp>
    </p:spTree>
    <p:extLst>
      <p:ext uri="{BB962C8B-B14F-4D97-AF65-F5344CB8AC3E}">
        <p14:creationId xmlns:p14="http://schemas.microsoft.com/office/powerpoint/2010/main" val="2615380366"/>
      </p:ext>
    </p:extLst>
  </p:cSld>
  <p:clrMapOvr>
    <a:masterClrMapping/>
  </p:clrMapOvr>
</p:sld>
</file>

<file path=ppt/theme/theme1.xml><?xml version="1.0" encoding="utf-8"?>
<a:theme xmlns:a="http://schemas.openxmlformats.org/drawingml/2006/main" name="1_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5_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6_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5646C393D83FD49881D93EA799B4F36" ma:contentTypeVersion="15" ma:contentTypeDescription="Creare un nuovo documento." ma:contentTypeScope="" ma:versionID="e5c06c56e0f1127d7c0b4c7b9df15a99">
  <xsd:schema xmlns:xsd="http://www.w3.org/2001/XMLSchema" xmlns:xs="http://www.w3.org/2001/XMLSchema" xmlns:p="http://schemas.microsoft.com/office/2006/metadata/properties" xmlns:ns2="baf621ce-bc7d-4266-a050-a91c958619bb" xmlns:ns3="769a3418-36cd-4a52-851d-3b1b9101217b" targetNamespace="http://schemas.microsoft.com/office/2006/metadata/properties" ma:root="true" ma:fieldsID="45198745db73d0b0572e1f34aa1f213f" ns2:_="" ns3:_="">
    <xsd:import namespace="baf621ce-bc7d-4266-a050-a91c958619bb"/>
    <xsd:import namespace="769a3418-36cd-4a52-851d-3b1b9101217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621ce-bc7d-4266-a050-a91c95861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7c83af93-77b0-4529-b0b4-0fd31115486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9a3418-36cd-4a52-851d-3b1b9101217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3b294fe-e1a6-43e4-b519-6d30e6cd84c7}" ma:internalName="TaxCatchAll" ma:showField="CatchAllData" ma:web="769a3418-36cd-4a52-851d-3b1b9101217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9a3418-36cd-4a52-851d-3b1b9101217b" xsi:nil="true"/>
    <lcf76f155ced4ddcb4097134ff3c332f xmlns="baf621ce-bc7d-4266-a050-a91c958619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FAADFE-2A71-45AC-9A9D-72DF37C3A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621ce-bc7d-4266-a050-a91c958619bb"/>
    <ds:schemaRef ds:uri="769a3418-36cd-4a52-851d-3b1b910121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54CD5E-4E78-43EB-9B57-EDFBE18F58AD}">
  <ds:schemaRefs>
    <ds:schemaRef ds:uri="http://schemas.microsoft.com/sharepoint/v3/contenttype/forms"/>
  </ds:schemaRefs>
</ds:datastoreItem>
</file>

<file path=customXml/itemProps3.xml><?xml version="1.0" encoding="utf-8"?>
<ds:datastoreItem xmlns:ds="http://schemas.openxmlformats.org/officeDocument/2006/customXml" ds:itemID="{5535D34E-D399-4C5A-9D87-64D728094766}">
  <ds:schemaRefs>
    <ds:schemaRef ds:uri="http://schemas.microsoft.com/office/2006/metadata/properties"/>
    <ds:schemaRef ds:uri="http://schemas.microsoft.com/office/infopath/2007/PartnerControls"/>
    <ds:schemaRef ds:uri="769a3418-36cd-4a52-851d-3b1b9101217b"/>
    <ds:schemaRef ds:uri="baf621ce-bc7d-4266-a050-a91c958619bb"/>
  </ds:schemaRefs>
</ds:datastoreItem>
</file>

<file path=docProps/app.xml><?xml version="1.0" encoding="utf-8"?>
<Properties xmlns="http://schemas.openxmlformats.org/officeDocument/2006/extended-properties" xmlns:vt="http://schemas.openxmlformats.org/officeDocument/2006/docPropsVTypes">
  <TotalTime>611</TotalTime>
  <Words>1574</Words>
  <Application>Microsoft Office PowerPoint</Application>
  <PresentationFormat>Widescreen</PresentationFormat>
  <Paragraphs>118</Paragraphs>
  <Slides>24</Slides>
  <Notes>0</Notes>
  <HiddenSlides>0</HiddenSlides>
  <MMClips>1</MMClips>
  <ScaleCrop>false</ScaleCrop>
  <HeadingPairs>
    <vt:vector size="6" baseType="variant">
      <vt:variant>
        <vt:lpstr>Caratteri utilizzati</vt:lpstr>
      </vt:variant>
      <vt:variant>
        <vt:i4>8</vt:i4>
      </vt:variant>
      <vt:variant>
        <vt:lpstr>Tema</vt:lpstr>
      </vt:variant>
      <vt:variant>
        <vt:i4>8</vt:i4>
      </vt:variant>
      <vt:variant>
        <vt:lpstr>Titoli diapositive</vt:lpstr>
      </vt:variant>
      <vt:variant>
        <vt:i4>24</vt:i4>
      </vt:variant>
    </vt:vector>
  </HeadingPairs>
  <TitlesOfParts>
    <vt:vector size="40" baseType="lpstr">
      <vt:lpstr>Aptos</vt:lpstr>
      <vt:lpstr>Arial</vt:lpstr>
      <vt:lpstr>Calibri</vt:lpstr>
      <vt:lpstr>Helvetica Neue</vt:lpstr>
      <vt:lpstr>Helvetica Neue Medium</vt:lpstr>
      <vt:lpstr>Helvetica Neue Thin</vt:lpstr>
      <vt:lpstr>Open Sans</vt:lpstr>
      <vt:lpstr>Poppins SemiBold</vt:lpstr>
      <vt:lpstr>1_Personalizza struttura</vt:lpstr>
      <vt:lpstr>Personalizza struttura</vt:lpstr>
      <vt:lpstr>3_Personalizza struttura</vt:lpstr>
      <vt:lpstr>2_Personalizza struttura</vt:lpstr>
      <vt:lpstr>4_Personalizza struttura</vt:lpstr>
      <vt:lpstr>Tema di Office</vt:lpstr>
      <vt:lpstr>5_Personalizza struttura</vt:lpstr>
      <vt:lpstr>6_Personalizza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 Terraneo</dc:creator>
  <cp:lastModifiedBy>Greta Maravai</cp:lastModifiedBy>
  <cp:revision>44</cp:revision>
  <dcterms:created xsi:type="dcterms:W3CDTF">2024-03-07T10:40:26Z</dcterms:created>
  <dcterms:modified xsi:type="dcterms:W3CDTF">2024-03-20T14:18:02Z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