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0" r:id="rId4"/>
    <p:sldMasterId id="2147483664" r:id="rId5"/>
    <p:sldMasterId id="2147483666" r:id="rId6"/>
    <p:sldMasterId id="2147483668" r:id="rId7"/>
    <p:sldMasterId id="2147483670" r:id="rId8"/>
    <p:sldMasterId id="2147483672" r:id="rId9"/>
    <p:sldMasterId id="2147483674"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Lst>
  <p:sldSz cy="6858000" cx="12192000"/>
  <p:notesSz cx="6858000" cy="9144000"/>
  <p:embeddedFontLst>
    <p:embeddedFont>
      <p:font typeface="Helvetica Neue"/>
      <p:regular r:id="rId36"/>
      <p:bold r:id="rId37"/>
      <p:italic r:id="rId38"/>
      <p:boldItalic r:id="rId39"/>
    </p:embeddedFont>
    <p:embeddedFont>
      <p:font typeface="Poppins SemiBold"/>
      <p:regular r:id="rId40"/>
      <p:bold r:id="rId41"/>
      <p:italic r:id="rId42"/>
      <p:boldItalic r:id="rId43"/>
    </p:embeddedFont>
    <p:embeddedFont>
      <p:font typeface="Helvetica Neue Light"/>
      <p:regular r:id="rId44"/>
      <p:bold r:id="rId45"/>
      <p:italic r:id="rId46"/>
      <p:boldItalic r:id="rId47"/>
    </p:embeddedFont>
    <p:embeddedFont>
      <p:font typeface="Open Sans"/>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2" roundtripDataSignature="AMtx7mjtle870DpT90xSCKw9aUFAn6NW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PoppinsSemiBold-regular.fntdata"/><Relationship Id="rId42" Type="http://schemas.openxmlformats.org/officeDocument/2006/relationships/font" Target="fonts/PoppinsSemiBold-italic.fntdata"/><Relationship Id="rId41" Type="http://schemas.openxmlformats.org/officeDocument/2006/relationships/font" Target="fonts/PoppinsSemiBold-bold.fntdata"/><Relationship Id="rId44" Type="http://schemas.openxmlformats.org/officeDocument/2006/relationships/font" Target="fonts/HelveticaNeueLight-regular.fntdata"/><Relationship Id="rId43" Type="http://schemas.openxmlformats.org/officeDocument/2006/relationships/font" Target="fonts/PoppinsSemiBold-boldItalic.fntdata"/><Relationship Id="rId46" Type="http://schemas.openxmlformats.org/officeDocument/2006/relationships/font" Target="fonts/HelveticaNeueLight-italic.fntdata"/><Relationship Id="rId45" Type="http://schemas.openxmlformats.org/officeDocument/2006/relationships/font" Target="fonts/HelveticaNeueLight-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Master" Target="slideMasters/slideMaster7.xml"/><Relationship Id="rId48" Type="http://schemas.openxmlformats.org/officeDocument/2006/relationships/font" Target="fonts/OpenSans-regular.fntdata"/><Relationship Id="rId47" Type="http://schemas.openxmlformats.org/officeDocument/2006/relationships/font" Target="fonts/HelveticaNeueLight-boldItalic.fntdata"/><Relationship Id="rId49" Type="http://schemas.openxmlformats.org/officeDocument/2006/relationships/font" Target="fonts/OpenSans-bold.fntdata"/><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slideMaster" Target="slideMasters/slideMaster5.xml"/><Relationship Id="rId8" Type="http://schemas.openxmlformats.org/officeDocument/2006/relationships/slideMaster" Target="slideMasters/slideMaster6.xml"/><Relationship Id="rId31" Type="http://schemas.openxmlformats.org/officeDocument/2006/relationships/slide" Target="slides/slide20.xml"/><Relationship Id="rId30" Type="http://schemas.openxmlformats.org/officeDocument/2006/relationships/slide" Target="slides/slide19.xml"/><Relationship Id="rId33" Type="http://schemas.openxmlformats.org/officeDocument/2006/relationships/slide" Target="slides/slide22.xml"/><Relationship Id="rId32" Type="http://schemas.openxmlformats.org/officeDocument/2006/relationships/slide" Target="slides/slide21.xml"/><Relationship Id="rId35" Type="http://schemas.openxmlformats.org/officeDocument/2006/relationships/slide" Target="slides/slide24.xml"/><Relationship Id="rId34" Type="http://schemas.openxmlformats.org/officeDocument/2006/relationships/slide" Target="slides/slide23.xml"/><Relationship Id="rId37" Type="http://schemas.openxmlformats.org/officeDocument/2006/relationships/font" Target="fonts/HelveticaNeue-bold.fntdata"/><Relationship Id="rId36" Type="http://schemas.openxmlformats.org/officeDocument/2006/relationships/font" Target="fonts/HelveticaNeue-regular.fntdata"/><Relationship Id="rId39" Type="http://schemas.openxmlformats.org/officeDocument/2006/relationships/font" Target="fonts/HelveticaNeue-boldItalic.fntdata"/><Relationship Id="rId38" Type="http://schemas.openxmlformats.org/officeDocument/2006/relationships/font" Target="fonts/HelveticaNeue-italic.fntdata"/><Relationship Id="rId20" Type="http://schemas.openxmlformats.org/officeDocument/2006/relationships/slide" Target="slides/slide9.xml"/><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26" Type="http://schemas.openxmlformats.org/officeDocument/2006/relationships/slide" Target="slides/slide15.xml"/><Relationship Id="rId25" Type="http://schemas.openxmlformats.org/officeDocument/2006/relationships/slide" Target="slides/slide14.xml"/><Relationship Id="rId28" Type="http://schemas.openxmlformats.org/officeDocument/2006/relationships/slide" Target="slides/slide17.xml"/><Relationship Id="rId27" Type="http://schemas.openxmlformats.org/officeDocument/2006/relationships/slide" Target="slides/slide16.xml"/><Relationship Id="rId29" Type="http://schemas.openxmlformats.org/officeDocument/2006/relationships/slide" Target="slides/slide18.xml"/><Relationship Id="rId51" Type="http://schemas.openxmlformats.org/officeDocument/2006/relationships/font" Target="fonts/OpenSans-boldItalic.fntdata"/><Relationship Id="rId50" Type="http://schemas.openxmlformats.org/officeDocument/2006/relationships/font" Target="fonts/OpenSans-italic.fntdata"/><Relationship Id="rId52" Type="http://customschemas.google.com/relationships/presentationmetadata" Target="metadata"/><Relationship Id="rId11" Type="http://schemas.openxmlformats.org/officeDocument/2006/relationships/notesMaster" Target="notesMasters/notesMaster1.xml"/><Relationship Id="rId10" Type="http://schemas.openxmlformats.org/officeDocument/2006/relationships/slideMaster" Target="slideMasters/slideMaster8.xml"/><Relationship Id="rId13" Type="http://schemas.openxmlformats.org/officeDocument/2006/relationships/slide" Target="slides/slide2.xml"/><Relationship Id="rId12" Type="http://schemas.openxmlformats.org/officeDocument/2006/relationships/slide" Target="slides/slide1.xml"/><Relationship Id="rId15" Type="http://schemas.openxmlformats.org/officeDocument/2006/relationships/slide" Target="slides/slide4.xml"/><Relationship Id="rId14" Type="http://schemas.openxmlformats.org/officeDocument/2006/relationships/slide" Target="slides/slide3.xml"/><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areaChart>
        <c:grouping val="stacked"/>
        <c:varyColors val="0"/>
        <c:ser>
          <c:idx val="0"/>
          <c:order val="0"/>
          <c:tx>
            <c:strRef>
              <c:f>Foglio1!$B$1</c:f>
              <c:strCache>
                <c:ptCount val="1"/>
                <c:pt idx="0">
                  <c:v>Serie 1</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solidFill>
                <a:schemeClr val="bg1"/>
              </a:solidFill>
            </a:ln>
            <a:effectLst/>
          </c:spPr>
          <c:dLbls>
            <c:dLbl>
              <c:idx val="0"/>
              <c:layout>
                <c:manualLayout>
                  <c:x val="1.7405593499901506E-3"/>
                  <c:y val="6.266013230580026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50E-CB4F-BC41-BB347F5BBE1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baseline="0">
                    <a:solidFill>
                      <a:schemeClr val="lt1"/>
                    </a:solidFill>
                    <a:latin typeface="+mn-lt"/>
                    <a:ea typeface="+mn-ea"/>
                    <a:cs typeface="+mn-cs"/>
                  </a:defRPr>
                </a:pPr>
                <a:endParaRPr lang="it-IT"/>
              </a:p>
            </c:txP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Foglio1!$B$2:$B$5</c:f>
              <c:numCache>
                <c:formatCode>General</c:formatCode>
                <c:ptCount val="4"/>
                <c:pt idx="0">
                  <c:v>4.3</c:v>
                </c:pt>
                <c:pt idx="1">
                  <c:v>2.5</c:v>
                </c:pt>
                <c:pt idx="2">
                  <c:v>3.5</c:v>
                </c:pt>
                <c:pt idx="3">
                  <c:v>4.5</c:v>
                </c:pt>
              </c:numCache>
            </c:numRef>
          </c:val>
          <c:extLst>
            <c:ext xmlns:c15="http://schemas.microsoft.com/office/drawing/2012/chart" uri="{02D57815-91ED-43cb-92C2-25804820EDAC}">
              <c15:filteredCategoryTitle>
                <c15:cat>
                  <c:strRef>
                    <c:extLst>
                      <c:ext uri="{02D57815-91ED-43cb-92C2-25804820EDAC}">
                        <c15:formulaRef>
                          <c15:sqref>Foglio1!$A$2:$A$5</c15:sqref>
                        </c15:formulaRef>
                      </c:ext>
                    </c:extLst>
                    <c:strCache>
                      <c:ptCount val="4"/>
                      <c:pt idx="0">
                        <c:v>Categoria 1</c:v>
                      </c:pt>
                      <c:pt idx="1">
                        <c:v>Categoria 2</c:v>
                      </c:pt>
                      <c:pt idx="2">
                        <c:v>Categoria 3</c:v>
                      </c:pt>
                      <c:pt idx="3">
                        <c:v>Categoria 4</c:v>
                      </c:pt>
                    </c:strCache>
                  </c:strRef>
                </c15:cat>
              </c15:filteredCategoryTitle>
            </c:ext>
            <c:ext xmlns:c16="http://schemas.microsoft.com/office/drawing/2014/chart" uri="{C3380CC4-5D6E-409C-BE32-E72D297353CC}">
              <c16:uniqueId val="{00000000-150E-CB4F-BC41-BB347F5BBE1B}"/>
            </c:ext>
          </c:extLst>
        </c:ser>
        <c:ser>
          <c:idx val="1"/>
          <c:order val="1"/>
          <c:tx>
            <c:strRef>
              <c:f>Foglio1!$C$1</c:f>
              <c:strCache>
                <c:ptCount val="1"/>
                <c:pt idx="0">
                  <c:v>Serie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solidFill>
                <a:schemeClr val="bg1"/>
              </a:solidFill>
            </a:ln>
            <a:effectLst/>
          </c:spPr>
          <c:dLbls>
            <c:dLbl>
              <c:idx val="0"/>
              <c:layout>
                <c:manualLayout>
                  <c:x val="2.7848949599842632E-2"/>
                  <c:y val="0"/>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50E-CB4F-BC41-BB347F5BBE1B}"/>
                </c:ext>
              </c:extLst>
            </c:dLbl>
            <c:dLbl>
              <c:idx val="3"/>
              <c:layout>
                <c:manualLayout>
                  <c:x val="-2.4367830899862331E-2"/>
                  <c:y val="-4.7864825906155274E-1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50E-CB4F-BC41-BB347F5BBE1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baseline="0">
                    <a:solidFill>
                      <a:schemeClr val="lt1"/>
                    </a:solidFill>
                    <a:latin typeface="+mn-lt"/>
                    <a:ea typeface="+mn-ea"/>
                    <a:cs typeface="+mn-cs"/>
                  </a:defRPr>
                </a:pPr>
                <a:endParaRPr lang="it-IT"/>
              </a:p>
            </c:txP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Foglio1!$C$2:$C$5</c:f>
              <c:numCache>
                <c:formatCode>General</c:formatCode>
                <c:ptCount val="4"/>
                <c:pt idx="0">
                  <c:v>2.4</c:v>
                </c:pt>
                <c:pt idx="1">
                  <c:v>4.4000000000000004</c:v>
                </c:pt>
                <c:pt idx="2">
                  <c:v>1.8</c:v>
                </c:pt>
                <c:pt idx="3">
                  <c:v>2.8</c:v>
                </c:pt>
              </c:numCache>
            </c:numRef>
          </c:val>
          <c:extLst>
            <c:ext xmlns:c15="http://schemas.microsoft.com/office/drawing/2012/chart" uri="{02D57815-91ED-43cb-92C2-25804820EDAC}">
              <c15:filteredCategoryTitle>
                <c15:cat>
                  <c:strRef>
                    <c:extLst>
                      <c:ext uri="{02D57815-91ED-43cb-92C2-25804820EDAC}">
                        <c15:formulaRef>
                          <c15:sqref>Foglio1!$A$2:$A$5</c15:sqref>
                        </c15:formulaRef>
                      </c:ext>
                    </c:extLst>
                    <c:strCache>
                      <c:ptCount val="4"/>
                      <c:pt idx="0">
                        <c:v>Categoria 1</c:v>
                      </c:pt>
                      <c:pt idx="1">
                        <c:v>Categoria 2</c:v>
                      </c:pt>
                      <c:pt idx="2">
                        <c:v>Categoria 3</c:v>
                      </c:pt>
                      <c:pt idx="3">
                        <c:v>Categoria 4</c:v>
                      </c:pt>
                    </c:strCache>
                  </c:strRef>
                </c15:cat>
              </c15:filteredCategoryTitle>
            </c:ext>
            <c:ext xmlns:c16="http://schemas.microsoft.com/office/drawing/2014/chart" uri="{C3380CC4-5D6E-409C-BE32-E72D297353CC}">
              <c16:uniqueId val="{00000001-150E-CB4F-BC41-BB347F5BBE1B}"/>
            </c:ext>
          </c:extLst>
        </c:ser>
        <c:dLbls>
          <c:showLegendKey val="0"/>
          <c:showVal val="0"/>
          <c:showCatName val="0"/>
          <c:showSerName val="0"/>
          <c:showPercent val="0"/>
          <c:showBubbleSize val="0"/>
        </c:dLbls>
        <c:axId val="952387504"/>
        <c:axId val="952963280"/>
      </c:areaChart>
      <c:barChart>
        <c:barDir val="col"/>
        <c:grouping val="clustered"/>
        <c:varyColors val="0"/>
        <c:ser>
          <c:idx val="2"/>
          <c:order val="2"/>
          <c:tx>
            <c:strRef>
              <c:f>Foglio1!$D$1</c:f>
              <c:strCache>
                <c:ptCount val="1"/>
                <c:pt idx="0">
                  <c:v>Serie 3</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solidFill>
                <a:schemeClr val="bg1"/>
              </a:solidFill>
            </a:ln>
            <a:effectLst/>
          </c:spPr>
          <c:invertIfNegative val="0"/>
          <c:dLbls>
            <c:dLbl>
              <c:idx val="0"/>
              <c:layout>
                <c:manualLayout>
                  <c:x val="2.7848949599842663E-2"/>
                  <c:y val="-2.610838846075024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50E-CB4F-BC41-BB347F5BBE1B}"/>
                </c:ext>
              </c:extLst>
            </c:dLbl>
            <c:dLbl>
              <c:idx val="3"/>
              <c:layout>
                <c:manualLayout>
                  <c:x val="-2.0886712199882126E-2"/>
                  <c:y val="2.6109416350059153E-3"/>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baseline="0">
                      <a:solidFill>
                        <a:schemeClr val="lt1"/>
                      </a:solidFill>
                      <a:latin typeface="+mn-lt"/>
                      <a:ea typeface="+mn-ea"/>
                      <a:cs typeface="+mn-cs"/>
                    </a:defRPr>
                  </a:pPr>
                  <a:endParaRPr lang="it-IT"/>
                </a:p>
              </c:txPr>
              <c:showLegendKey val="0"/>
              <c:showVal val="1"/>
              <c:showCatName val="1"/>
              <c:showSerName val="0"/>
              <c:showPercent val="0"/>
              <c:showBubbleSize val="0"/>
              <c:extLst>
                <c:ext xmlns:c15="http://schemas.microsoft.com/office/drawing/2012/chart" uri="{CE6537A1-D6FC-4f65-9D91-7224C49458BB}">
                  <c15:layout>
                    <c:manualLayout>
                      <c:w val="4.1843046773763604E-2"/>
                      <c:h val="5.1185598366231613E-2"/>
                    </c:manualLayout>
                  </c15:layout>
                </c:ext>
                <c:ext xmlns:c16="http://schemas.microsoft.com/office/drawing/2014/chart" uri="{C3380CC4-5D6E-409C-BE32-E72D297353CC}">
                  <c16:uniqueId val="{00000007-150E-CB4F-BC41-BB347F5BBE1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baseline="0">
                    <a:solidFill>
                      <a:schemeClr val="lt1"/>
                    </a:solidFill>
                    <a:latin typeface="+mn-lt"/>
                    <a:ea typeface="+mn-ea"/>
                    <a:cs typeface="+mn-cs"/>
                  </a:defRPr>
                </a:pPr>
                <a:endParaRPr lang="it-IT"/>
              </a:p>
            </c:txP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Foglio1!$D$2:$D$5</c:f>
              <c:numCache>
                <c:formatCode>General</c:formatCode>
                <c:ptCount val="4"/>
                <c:pt idx="0">
                  <c:v>2</c:v>
                </c:pt>
                <c:pt idx="1">
                  <c:v>2</c:v>
                </c:pt>
                <c:pt idx="2">
                  <c:v>3</c:v>
                </c:pt>
                <c:pt idx="3">
                  <c:v>5</c:v>
                </c:pt>
              </c:numCache>
            </c:numRef>
          </c:val>
          <c:extLst>
            <c:ext xmlns:c15="http://schemas.microsoft.com/office/drawing/2012/chart" uri="{02D57815-91ED-43cb-92C2-25804820EDAC}">
              <c15:filteredCategoryTitle>
                <c15:cat>
                  <c:strRef>
                    <c:extLst>
                      <c:ext uri="{02D57815-91ED-43cb-92C2-25804820EDAC}">
                        <c15:formulaRef>
                          <c15:sqref>Foglio1!$A$2:$A$5</c15:sqref>
                        </c15:formulaRef>
                      </c:ext>
                    </c:extLst>
                    <c:strCache>
                      <c:ptCount val="4"/>
                      <c:pt idx="0">
                        <c:v>Categoria 1</c:v>
                      </c:pt>
                      <c:pt idx="1">
                        <c:v>Categoria 2</c:v>
                      </c:pt>
                      <c:pt idx="2">
                        <c:v>Categoria 3</c:v>
                      </c:pt>
                      <c:pt idx="3">
                        <c:v>Categoria 4</c:v>
                      </c:pt>
                    </c:strCache>
                  </c:strRef>
                </c15:cat>
              </c15:filteredCategoryTitle>
            </c:ext>
            <c:ext xmlns:c16="http://schemas.microsoft.com/office/drawing/2014/chart" uri="{C3380CC4-5D6E-409C-BE32-E72D297353CC}">
              <c16:uniqueId val="{00000002-150E-CB4F-BC41-BB347F5BBE1B}"/>
            </c:ext>
          </c:extLst>
        </c:ser>
        <c:dLbls>
          <c:showLegendKey val="0"/>
          <c:showVal val="0"/>
          <c:showCatName val="1"/>
          <c:showSerName val="0"/>
          <c:showPercent val="1"/>
          <c:showBubbleSize val="0"/>
        </c:dLbls>
        <c:gapWidth val="100"/>
        <c:axId val="952387504"/>
        <c:axId val="952963280"/>
      </c:barChart>
      <c:catAx>
        <c:axId val="952387504"/>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baseline="0">
                <a:solidFill>
                  <a:schemeClr val="tx2"/>
                </a:solidFill>
                <a:latin typeface="+mn-lt"/>
                <a:ea typeface="+mn-ea"/>
                <a:cs typeface="+mn-cs"/>
              </a:defRPr>
            </a:pPr>
            <a:endParaRPr lang="it-IT"/>
          </a:p>
        </c:txPr>
        <c:crossAx val="952963280"/>
        <c:crosses val="autoZero"/>
        <c:auto val="1"/>
        <c:lblAlgn val="ctr"/>
        <c:lblOffset val="100"/>
        <c:noMultiLvlLbl val="0"/>
      </c:catAx>
      <c:valAx>
        <c:axId val="95296328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baseline="0">
                <a:solidFill>
                  <a:schemeClr val="tx2"/>
                </a:solidFill>
                <a:latin typeface="+mn-lt"/>
                <a:ea typeface="+mn-ea"/>
                <a:cs typeface="+mn-cs"/>
              </a:defRPr>
            </a:pPr>
            <a:endParaRPr lang="it-IT"/>
          </a:p>
        </c:txPr>
        <c:crossAx val="952387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baseline="0">
              <a:solidFill>
                <a:schemeClr val="tx2"/>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385">
  <cs:axisTitle>
    <cs:lnRef idx="0"/>
    <cs:fillRef idx="0"/>
    <cs:effectRef idx="0"/>
    <cs:fontRef idx="minor">
      <a:schemeClr val="tx2"/>
    </cs:fontRef>
    <cs:defRPr sz="1197"/>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cs:chartArea>
  <cs:dataLabel>
    <cs:lnRef idx="0"/>
    <cs:fillRef idx="0"/>
    <cs:effectRef idx="0"/>
    <cs:fontRef idx="minor">
      <a:schemeClr val="lt1"/>
    </cs:fontRef>
    <cs:defRPr sz="1197"/>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2"/>
    </cs:fontRef>
    <cs:spPr>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ln>
        <a:solidFill>
          <a:schemeClr val="bg1"/>
        </a:solidFill>
      </a:ln>
    </cs:spPr>
  </cs:dataPoint>
  <cs:dataPoint3D>
    <cs:lnRef idx="0"/>
    <cs:fillRef idx="0">
      <cs:styleClr val="auto"/>
    </cs:fillRef>
    <cs:effectRef idx="0"/>
    <cs:fontRef idx="minor">
      <a:schemeClr val="tx2"/>
    </cs:fontRef>
    <cs:spPr>
      <a:solidFill>
        <a:schemeClr val="phClr"/>
      </a:solidFill>
    </cs:spPr>
  </cs:dataPoint3D>
  <cs:dataPointLine>
    <cs:lnRef idx="0">
      <cs:styleClr val="auto"/>
    </cs:lnRef>
    <cs:fillRef idx="0"/>
    <cs:effectRef idx="0"/>
    <cs:fontRef idx="minor">
      <a:schemeClr val="tx2"/>
    </cs:fontRef>
    <cs:spPr>
      <a:ln w="28575" cap="rnd">
        <a:solidFill>
          <a:schemeClr val="phClr"/>
        </a:solidFill>
        <a:round/>
      </a:ln>
    </cs:spPr>
  </cs:dataPointLine>
  <cs:dataPointMarker>
    <cs:lnRef idx="0"/>
    <cs:fillRef idx="0">
      <cs:styleClr val="auto"/>
    </cs:fillRef>
    <cs:effectRef idx="0"/>
    <cs:fontRef idx="minor">
      <a:schemeClr val="tx2"/>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2"/>
    </cs:fontRef>
    <cs:spPr>
      <a:ln w="2857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2"/>
    </cs:fontRef>
    <cs:defRPr sz="1197"/>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cs:seriesAxis>
  <cs:seriesLine>
    <cs:lnRef idx="0"/>
    <cs:fillRef idx="0"/>
    <cs:effectRef idx="0"/>
    <cs:fontRef idx="minor">
      <a:schemeClr val="tx2"/>
    </cs:fontRef>
    <cs:spPr>
      <a:ln w="9525" cap="flat">
        <a:solidFill>
          <a:srgbClr val="D9D9D9"/>
        </a:solidFill>
        <a:round/>
      </a:ln>
    </cs:spPr>
  </cs:seriesLine>
  <cs:title>
    <cs:lnRef idx="0"/>
    <cs:fillRef idx="0"/>
    <cs:effectRef idx="0"/>
    <cs:fontRef idx="minor">
      <a:schemeClr val="tx2"/>
    </cs:fontRef>
    <cs:defRPr sz="2128" b="1"/>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p:cSld name="Solo titolo">
    <p:spTree>
      <p:nvGrpSpPr>
        <p:cNvPr id="27" name="Shape 27"/>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75" name="Shape 75"/>
        <p:cNvGrpSpPr/>
        <p:nvPr/>
      </p:nvGrpSpPr>
      <p:grpSpPr>
        <a:xfrm>
          <a:off x="0" y="0"/>
          <a:ext cx="0" cy="0"/>
          <a:chOff x="0" y="0"/>
          <a:chExt cx="0" cy="0"/>
        </a:xfrm>
      </p:grpSpPr>
      <p:sp>
        <p:nvSpPr>
          <p:cNvPr id="76" name="Google Shape;76;p4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4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4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79" name="Shape 79"/>
        <p:cNvGrpSpPr/>
        <p:nvPr/>
      </p:nvGrpSpPr>
      <p:grpSpPr>
        <a:xfrm>
          <a:off x="0" y="0"/>
          <a:ext cx="0" cy="0"/>
          <a:chOff x="0" y="0"/>
          <a:chExt cx="0" cy="0"/>
        </a:xfrm>
      </p:grpSpPr>
      <p:sp>
        <p:nvSpPr>
          <p:cNvPr id="80" name="Google Shape;80;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1" name="Google Shape;81;p4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2" name="Google Shape;82;p4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83" name="Google Shape;83;p4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4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4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86" name="Shape 86"/>
        <p:cNvGrpSpPr/>
        <p:nvPr/>
      </p:nvGrpSpPr>
      <p:grpSpPr>
        <a:xfrm>
          <a:off x="0" y="0"/>
          <a:ext cx="0" cy="0"/>
          <a:chOff x="0" y="0"/>
          <a:chExt cx="0" cy="0"/>
        </a:xfrm>
      </p:grpSpPr>
      <p:sp>
        <p:nvSpPr>
          <p:cNvPr id="87" name="Google Shape;87;p4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Google Shape;88;p46"/>
          <p:cNvSpPr/>
          <p:nvPr>
            <p:ph idx="2" type="pic"/>
          </p:nvPr>
        </p:nvSpPr>
        <p:spPr>
          <a:xfrm>
            <a:off x="5183188" y="987425"/>
            <a:ext cx="6172200" cy="4873625"/>
          </a:xfrm>
          <a:prstGeom prst="rect">
            <a:avLst/>
          </a:prstGeom>
          <a:noFill/>
          <a:ln>
            <a:noFill/>
          </a:ln>
        </p:spPr>
      </p:sp>
      <p:sp>
        <p:nvSpPr>
          <p:cNvPr id="89" name="Google Shape;89;p4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90" name="Google Shape;90;p4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4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Google Shape;92;p4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93" name="Shape 93"/>
        <p:cNvGrpSpPr/>
        <p:nvPr/>
      </p:nvGrpSpPr>
      <p:grpSpPr>
        <a:xfrm>
          <a:off x="0" y="0"/>
          <a:ext cx="0" cy="0"/>
          <a:chOff x="0" y="0"/>
          <a:chExt cx="0" cy="0"/>
        </a:xfrm>
      </p:grpSpPr>
      <p:sp>
        <p:nvSpPr>
          <p:cNvPr id="94" name="Google Shape;94;p47"/>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5" name="Google Shape;95;p4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 name="Google Shape;96;p4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 name="Google Shape;97;p4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8" name="Google Shape;98;p4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99" name="Shape 99"/>
        <p:cNvGrpSpPr/>
        <p:nvPr/>
      </p:nvGrpSpPr>
      <p:grpSpPr>
        <a:xfrm>
          <a:off x="0" y="0"/>
          <a:ext cx="0" cy="0"/>
          <a:chOff x="0" y="0"/>
          <a:chExt cx="0" cy="0"/>
        </a:xfrm>
      </p:grpSpPr>
      <p:sp>
        <p:nvSpPr>
          <p:cNvPr id="100" name="Google Shape;100;p48"/>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1" name="Google Shape;101;p4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4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3" name="Google Shape;103;p4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 name="Google Shape;104;p4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p:cSld name="Diapositiva titolo">
    <p:spTree>
      <p:nvGrpSpPr>
        <p:cNvPr id="111" name="Shape 111"/>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p:cSld name="Diapositiva titolo">
    <p:spTree>
      <p:nvGrpSpPr>
        <p:cNvPr id="116" name="Shape 116"/>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p:cSld name="Diapositiva titolo">
    <p:spTree>
      <p:nvGrpSpPr>
        <p:cNvPr id="123" name="Shape 123"/>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p:cSld name="Diapositiva titolo">
    <p:spTree>
      <p:nvGrpSpPr>
        <p:cNvPr id="138" name="Shape 138"/>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p:cSld name="Solo titolo">
    <p:spTree>
      <p:nvGrpSpPr>
        <p:cNvPr id="157" name="Shape 15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contenuto">
  <p:cSld name="1_Titolo e contenuto">
    <p:spTree>
      <p:nvGrpSpPr>
        <p:cNvPr id="34" name="Shape 34"/>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p:cSld name="Diapositiva titolo">
    <p:spTree>
      <p:nvGrpSpPr>
        <p:cNvPr id="172" name="Shape 17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titolo">
  <p:cSld name="1_Diapositiva titolo">
    <p:spTree>
      <p:nvGrpSpPr>
        <p:cNvPr id="35" name="Shape 3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36" name="Shape 36"/>
        <p:cNvGrpSpPr/>
        <p:nvPr/>
      </p:nvGrpSpPr>
      <p:grpSpPr>
        <a:xfrm>
          <a:off x="0" y="0"/>
          <a:ext cx="0" cy="0"/>
          <a:chOff x="0" y="0"/>
          <a:chExt cx="0" cy="0"/>
        </a:xfrm>
      </p:grpSpPr>
      <p:sp>
        <p:nvSpPr>
          <p:cNvPr id="37" name="Google Shape;37;p3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3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39" name="Google Shape;39;p3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 name="Google Shape;40;p3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3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42" name="Shape 42"/>
        <p:cNvGrpSpPr/>
        <p:nvPr/>
      </p:nvGrpSpPr>
      <p:grpSpPr>
        <a:xfrm>
          <a:off x="0" y="0"/>
          <a:ext cx="0" cy="0"/>
          <a:chOff x="0" y="0"/>
          <a:chExt cx="0" cy="0"/>
        </a:xfrm>
      </p:grpSpPr>
      <p:sp>
        <p:nvSpPr>
          <p:cNvPr id="43" name="Google Shape;43;p3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4" name="Google Shape;44;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Google Shape;45;p3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p3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3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48" name="Shape 48"/>
        <p:cNvGrpSpPr/>
        <p:nvPr/>
      </p:nvGrpSpPr>
      <p:grpSpPr>
        <a:xfrm>
          <a:off x="0" y="0"/>
          <a:ext cx="0" cy="0"/>
          <a:chOff x="0" y="0"/>
          <a:chExt cx="0" cy="0"/>
        </a:xfrm>
      </p:grpSpPr>
      <p:sp>
        <p:nvSpPr>
          <p:cNvPr id="49" name="Google Shape;49;p4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0" name="Google Shape;50;p4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1" name="Google Shape;51;p4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4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4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54" name="Shape 54"/>
        <p:cNvGrpSpPr/>
        <p:nvPr/>
      </p:nvGrpSpPr>
      <p:grpSpPr>
        <a:xfrm>
          <a:off x="0" y="0"/>
          <a:ext cx="0" cy="0"/>
          <a:chOff x="0" y="0"/>
          <a:chExt cx="0" cy="0"/>
        </a:xfrm>
      </p:grpSpPr>
      <p:sp>
        <p:nvSpPr>
          <p:cNvPr id="55" name="Google Shape;55;p4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Google Shape;56;p4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p4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4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4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4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61" name="Shape 61"/>
        <p:cNvGrpSpPr/>
        <p:nvPr/>
      </p:nvGrpSpPr>
      <p:grpSpPr>
        <a:xfrm>
          <a:off x="0" y="0"/>
          <a:ext cx="0" cy="0"/>
          <a:chOff x="0" y="0"/>
          <a:chExt cx="0" cy="0"/>
        </a:xfrm>
      </p:grpSpPr>
      <p:sp>
        <p:nvSpPr>
          <p:cNvPr id="62" name="Google Shape;62;p42"/>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Google Shape;63;p4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 name="Google Shape;64;p4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4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6" name="Google Shape;66;p4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4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Google Shape;68;p4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4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70" name="Shape 70"/>
        <p:cNvGrpSpPr/>
        <p:nvPr/>
      </p:nvGrpSpPr>
      <p:grpSpPr>
        <a:xfrm>
          <a:off x="0" y="0"/>
          <a:ext cx="0" cy="0"/>
          <a:chOff x="0" y="0"/>
          <a:chExt cx="0" cy="0"/>
        </a:xfrm>
      </p:grpSpPr>
      <p:sp>
        <p:nvSpPr>
          <p:cNvPr id="71" name="Google Shape;71;p4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2" name="Google Shape;72;p4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4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4" name="Google Shape;74;p4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6.png"/><Relationship Id="rId13" Type="http://schemas.openxmlformats.org/officeDocument/2006/relationships/slideLayout" Target="../slideLayouts/slideLayout1.xml"/><Relationship Id="rId12" Type="http://schemas.openxmlformats.org/officeDocument/2006/relationships/image" Target="../media/image4.png"/><Relationship Id="rId1" Type="http://schemas.openxmlformats.org/officeDocument/2006/relationships/image" Target="../media/image38.png"/><Relationship Id="rId2" Type="http://schemas.openxmlformats.org/officeDocument/2006/relationships/image" Target="../media/image33.png"/><Relationship Id="rId3" Type="http://schemas.openxmlformats.org/officeDocument/2006/relationships/image" Target="../media/image14.jpg"/><Relationship Id="rId4" Type="http://schemas.openxmlformats.org/officeDocument/2006/relationships/image" Target="../media/image3.jpg"/><Relationship Id="rId9" Type="http://schemas.openxmlformats.org/officeDocument/2006/relationships/image" Target="../media/image5.png"/><Relationship Id="rId14" Type="http://schemas.openxmlformats.org/officeDocument/2006/relationships/theme" Target="../theme/theme2.xml"/><Relationship Id="rId5" Type="http://schemas.openxmlformats.org/officeDocument/2006/relationships/image" Target="../media/image20.png"/><Relationship Id="rId6" Type="http://schemas.openxmlformats.org/officeDocument/2006/relationships/image" Target="../media/image40.png"/><Relationship Id="rId7" Type="http://schemas.openxmlformats.org/officeDocument/2006/relationships/image" Target="../media/image11.png"/><Relationship Id="rId8"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image" Target="../media/image3.jp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9.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4.jpg"/><Relationship Id="rId2" Type="http://schemas.openxmlformats.org/officeDocument/2006/relationships/image" Target="../media/image3.jpg"/><Relationship Id="rId3" Type="http://schemas.openxmlformats.org/officeDocument/2006/relationships/image" Target="../media/image33.png"/><Relationship Id="rId4" Type="http://schemas.openxmlformats.org/officeDocument/2006/relationships/image" Target="../media/image38.png"/><Relationship Id="rId5" Type="http://schemas.openxmlformats.org/officeDocument/2006/relationships/slideLayout" Target="../slideLayouts/slideLayout15.xml"/><Relationship Id="rId6" Type="http://schemas.openxmlformats.org/officeDocument/2006/relationships/theme" Target="../theme/theme8.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44.png"/><Relationship Id="rId3" Type="http://schemas.openxmlformats.org/officeDocument/2006/relationships/slideLayout" Target="../slideLayouts/slideLayout16.xml"/><Relationship Id="rId4" Type="http://schemas.openxmlformats.org/officeDocument/2006/relationships/theme" Target="../theme/theme3.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14.jpg"/><Relationship Id="rId2" Type="http://schemas.openxmlformats.org/officeDocument/2006/relationships/image" Target="../media/image3.jpg"/><Relationship Id="rId3" Type="http://schemas.openxmlformats.org/officeDocument/2006/relationships/image" Target="../media/image33.png"/><Relationship Id="rId4" Type="http://schemas.openxmlformats.org/officeDocument/2006/relationships/image" Target="../media/image38.png"/><Relationship Id="rId5" Type="http://schemas.openxmlformats.org/officeDocument/2006/relationships/slideLayout" Target="../slideLayouts/slideLayout17.xml"/><Relationship Id="rId6"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1" Type="http://schemas.openxmlformats.org/officeDocument/2006/relationships/theme" Target="../theme/theme1.xml"/><Relationship Id="rId10" Type="http://schemas.openxmlformats.org/officeDocument/2006/relationships/slideLayout" Target="../slideLayouts/slideLayout18.xml"/><Relationship Id="rId1" Type="http://schemas.openxmlformats.org/officeDocument/2006/relationships/image" Target="../media/image43.png"/><Relationship Id="rId2" Type="http://schemas.openxmlformats.org/officeDocument/2006/relationships/image" Target="../media/image40.png"/><Relationship Id="rId3"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20.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2.png"/><Relationship Id="rId8"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6.png"/><Relationship Id="rId13" Type="http://schemas.openxmlformats.org/officeDocument/2006/relationships/slideLayout" Target="../slideLayouts/slideLayout19.xml"/><Relationship Id="rId12" Type="http://schemas.openxmlformats.org/officeDocument/2006/relationships/image" Target="../media/image4.png"/><Relationship Id="rId1" Type="http://schemas.openxmlformats.org/officeDocument/2006/relationships/image" Target="../media/image38.png"/><Relationship Id="rId2" Type="http://schemas.openxmlformats.org/officeDocument/2006/relationships/image" Target="../media/image33.png"/><Relationship Id="rId3" Type="http://schemas.openxmlformats.org/officeDocument/2006/relationships/image" Target="../media/image14.jpg"/><Relationship Id="rId4" Type="http://schemas.openxmlformats.org/officeDocument/2006/relationships/image" Target="../media/image3.jpg"/><Relationship Id="rId9" Type="http://schemas.openxmlformats.org/officeDocument/2006/relationships/image" Target="../media/image5.png"/><Relationship Id="rId14" Type="http://schemas.openxmlformats.org/officeDocument/2006/relationships/theme" Target="../theme/theme7.xml"/><Relationship Id="rId5" Type="http://schemas.openxmlformats.org/officeDocument/2006/relationships/image" Target="../media/image20.png"/><Relationship Id="rId6" Type="http://schemas.openxmlformats.org/officeDocument/2006/relationships/image" Target="../media/image40.png"/><Relationship Id="rId7" Type="http://schemas.openxmlformats.org/officeDocument/2006/relationships/image" Target="../media/image11.png"/><Relationship Id="rId8"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11" Type="http://schemas.openxmlformats.org/officeDocument/2006/relationships/theme" Target="../theme/theme6.xml"/><Relationship Id="rId10" Type="http://schemas.openxmlformats.org/officeDocument/2006/relationships/slideLayout" Target="../slideLayouts/slideLayout20.xml"/><Relationship Id="rId1" Type="http://schemas.openxmlformats.org/officeDocument/2006/relationships/image" Target="../media/image43.png"/><Relationship Id="rId2" Type="http://schemas.openxmlformats.org/officeDocument/2006/relationships/image" Target="../media/image40.png"/><Relationship Id="rId3"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20.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2.png"/><Relationship Id="rId8"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Immagine che contiene schermata, design&#10;&#10;Descrizione generata automaticamente" id="10" name="Google Shape;10;p25"/>
          <p:cNvPicPr preferRelativeResize="0"/>
          <p:nvPr/>
        </p:nvPicPr>
        <p:blipFill rotWithShape="1">
          <a:blip r:embed="rId1">
            <a:alphaModFix/>
          </a:blip>
          <a:srcRect b="11865" l="268" r="-267" t="60408"/>
          <a:stretch/>
        </p:blipFill>
        <p:spPr>
          <a:xfrm>
            <a:off x="219736" y="3751499"/>
            <a:ext cx="11784073" cy="1837726"/>
          </a:xfrm>
          <a:prstGeom prst="rect">
            <a:avLst/>
          </a:prstGeom>
          <a:noFill/>
          <a:ln>
            <a:noFill/>
          </a:ln>
        </p:spPr>
      </p:pic>
      <p:sp>
        <p:nvSpPr>
          <p:cNvPr id="11" name="Google Shape;11;p25"/>
          <p:cNvSpPr txBox="1"/>
          <p:nvPr/>
        </p:nvSpPr>
        <p:spPr>
          <a:xfrm>
            <a:off x="1523999" y="2153367"/>
            <a:ext cx="9144000" cy="1655762"/>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700"/>
              <a:buFont typeface="Arial"/>
              <a:buNone/>
            </a:pPr>
            <a:r>
              <a:rPr b="0" i="0" lang="it-IT" sz="4700" u="none" cap="none" strike="noStrike">
                <a:solidFill>
                  <a:schemeClr val="dk1"/>
                </a:solidFill>
                <a:latin typeface="Helvetica Neue"/>
                <a:ea typeface="Helvetica Neue"/>
                <a:cs typeface="Helvetica Neue"/>
                <a:sym typeface="Helvetica Neue"/>
              </a:rPr>
              <a:t>LIFE BE-WoodEN</a:t>
            </a:r>
            <a:endParaRPr b="0" i="0" sz="4700" u="none" cap="none" strike="noStrike">
              <a:solidFill>
                <a:schemeClr val="dk1"/>
              </a:solidFill>
              <a:latin typeface="Helvetica Neue"/>
              <a:ea typeface="Helvetica Neue"/>
              <a:cs typeface="Helvetica Neue"/>
              <a:sym typeface="Helvetica Neue"/>
            </a:endParaRPr>
          </a:p>
          <a:p>
            <a:pPr indent="0" lvl="0" marL="0" marR="0" rtl="0" algn="ctr">
              <a:lnSpc>
                <a:spcPct val="90000"/>
              </a:lnSpc>
              <a:spcBef>
                <a:spcPts val="1000"/>
              </a:spcBef>
              <a:spcAft>
                <a:spcPts val="0"/>
              </a:spcAft>
              <a:buClr>
                <a:schemeClr val="dk1"/>
              </a:buClr>
              <a:buSzPts val="1100"/>
              <a:buFont typeface="Arial"/>
              <a:buNone/>
            </a:pPr>
            <a:r>
              <a:rPr b="0" i="0" lang="it-IT" sz="1100" u="none" cap="none" strike="noStrike">
                <a:solidFill>
                  <a:schemeClr val="dk1"/>
                </a:solidFill>
                <a:latin typeface="Helvetica Neue"/>
                <a:ea typeface="Helvetica Neue"/>
                <a:cs typeface="Helvetica Neue"/>
                <a:sym typeface="Helvetica Neue"/>
              </a:rPr>
              <a:t>Buildings and Education in Wood Ecosystem for the New European Bauhaus</a:t>
            </a:r>
            <a:endParaRPr b="0" i="0" sz="1100" u="none" cap="none" strike="noStrike">
              <a:solidFill>
                <a:schemeClr val="dk1"/>
              </a:solidFill>
              <a:latin typeface="Helvetica Neue"/>
              <a:ea typeface="Helvetica Neue"/>
              <a:cs typeface="Helvetica Neue"/>
              <a:sym typeface="Helvetica Neue"/>
            </a:endParaRPr>
          </a:p>
          <a:p>
            <a:pPr indent="0" lvl="0" marL="0" marR="0" rtl="0" algn="ctr">
              <a:lnSpc>
                <a:spcPct val="90000"/>
              </a:lnSpc>
              <a:spcBef>
                <a:spcPts val="1000"/>
              </a:spcBef>
              <a:spcAft>
                <a:spcPts val="0"/>
              </a:spcAft>
              <a:buClr>
                <a:schemeClr val="dk1"/>
              </a:buClr>
              <a:buSzPts val="1400"/>
              <a:buFont typeface="Arial"/>
              <a:buNone/>
            </a:pPr>
            <a:r>
              <a:rPr b="0" i="0" lang="it-IT" sz="1400" u="none" cap="none" strike="noStrike">
                <a:solidFill>
                  <a:schemeClr val="dk1"/>
                </a:solidFill>
                <a:latin typeface="Helvetica Neue"/>
                <a:ea typeface="Helvetica Neue"/>
                <a:cs typeface="Helvetica Neue"/>
                <a:sym typeface="Helvetica Neue"/>
              </a:rPr>
              <a:t>Project Number 101148077</a:t>
            </a:r>
            <a:endParaRPr/>
          </a:p>
        </p:txBody>
      </p:sp>
      <p:sp>
        <p:nvSpPr>
          <p:cNvPr id="12" name="Google Shape;12;p25"/>
          <p:cNvSpPr txBox="1"/>
          <p:nvPr/>
        </p:nvSpPr>
        <p:spPr>
          <a:xfrm>
            <a:off x="323840" y="5731087"/>
            <a:ext cx="233838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400" u="none" cap="none" strike="noStrike">
                <a:solidFill>
                  <a:schemeClr val="dk1"/>
                </a:solidFill>
                <a:latin typeface="Arial"/>
                <a:ea typeface="Arial"/>
                <a:cs typeface="Arial"/>
                <a:sym typeface="Arial"/>
              </a:rPr>
              <a:t>Project Leader</a:t>
            </a:r>
            <a:endParaRPr/>
          </a:p>
        </p:txBody>
      </p:sp>
      <p:pic>
        <p:nvPicPr>
          <p:cNvPr descr="Immagine che contiene schermata, Elementi grafici, grafica&#10;&#10;Descrizione generata automaticamente" id="13" name="Google Shape;13;p25"/>
          <p:cNvPicPr preferRelativeResize="0"/>
          <p:nvPr/>
        </p:nvPicPr>
        <p:blipFill rotWithShape="1">
          <a:blip r:embed="rId2">
            <a:alphaModFix/>
          </a:blip>
          <a:srcRect b="0" l="0" r="0" t="0"/>
          <a:stretch/>
        </p:blipFill>
        <p:spPr>
          <a:xfrm>
            <a:off x="9373946" y="295253"/>
            <a:ext cx="2417846" cy="766354"/>
          </a:xfrm>
          <a:prstGeom prst="rect">
            <a:avLst/>
          </a:prstGeom>
          <a:noFill/>
          <a:ln>
            <a:noFill/>
          </a:ln>
        </p:spPr>
      </p:pic>
      <p:pic>
        <p:nvPicPr>
          <p:cNvPr descr="Immagine che contiene Carattere, testo, logo, simbolo&#10;&#10;Descrizione generata automaticamente" id="14" name="Google Shape;14;p25"/>
          <p:cNvPicPr preferRelativeResize="0"/>
          <p:nvPr/>
        </p:nvPicPr>
        <p:blipFill rotWithShape="1">
          <a:blip r:embed="rId3">
            <a:alphaModFix/>
          </a:blip>
          <a:srcRect b="0" l="0" r="0" t="0"/>
          <a:stretch/>
        </p:blipFill>
        <p:spPr>
          <a:xfrm>
            <a:off x="5580267" y="159515"/>
            <a:ext cx="1011879" cy="1062937"/>
          </a:xfrm>
          <a:prstGeom prst="rect">
            <a:avLst/>
          </a:prstGeom>
          <a:noFill/>
          <a:ln>
            <a:noFill/>
          </a:ln>
        </p:spPr>
      </p:pic>
      <p:cxnSp>
        <p:nvCxnSpPr>
          <p:cNvPr id="15" name="Google Shape;15;p25"/>
          <p:cNvCxnSpPr/>
          <p:nvPr/>
        </p:nvCxnSpPr>
        <p:spPr>
          <a:xfrm>
            <a:off x="219736" y="1309701"/>
            <a:ext cx="11696961" cy="0"/>
          </a:xfrm>
          <a:prstGeom prst="straightConnector1">
            <a:avLst/>
          </a:prstGeom>
          <a:noFill/>
          <a:ln cap="flat" cmpd="sng" w="12700">
            <a:solidFill>
              <a:srgbClr val="E0BB87"/>
            </a:solidFill>
            <a:prstDash val="solid"/>
            <a:miter lim="800000"/>
            <a:headEnd len="sm" w="sm" type="none"/>
            <a:tailEnd len="sm" w="sm" type="none"/>
          </a:ln>
        </p:spPr>
      </p:cxnSp>
      <p:pic>
        <p:nvPicPr>
          <p:cNvPr descr="Immagine che contiene Elementi grafici, Carattere, grafica, design&#10;&#10;Descrizione generata automaticamente" id="16" name="Google Shape;16;p25"/>
          <p:cNvPicPr preferRelativeResize="0"/>
          <p:nvPr/>
        </p:nvPicPr>
        <p:blipFill rotWithShape="1">
          <a:blip r:embed="rId4">
            <a:alphaModFix/>
          </a:blip>
          <a:srcRect b="0" l="0" r="0" t="0"/>
          <a:stretch/>
        </p:blipFill>
        <p:spPr>
          <a:xfrm>
            <a:off x="424915" y="265508"/>
            <a:ext cx="1410264" cy="792797"/>
          </a:xfrm>
          <a:prstGeom prst="rect">
            <a:avLst/>
          </a:prstGeom>
          <a:noFill/>
          <a:ln>
            <a:noFill/>
          </a:ln>
        </p:spPr>
      </p:pic>
      <p:pic>
        <p:nvPicPr>
          <p:cNvPr descr="Immagine che contiene nero, oscurità&#10;&#10;Descrizione generata automaticamente" id="17" name="Google Shape;17;p25"/>
          <p:cNvPicPr preferRelativeResize="0"/>
          <p:nvPr/>
        </p:nvPicPr>
        <p:blipFill rotWithShape="1">
          <a:blip r:embed="rId5">
            <a:alphaModFix/>
          </a:blip>
          <a:srcRect b="0" l="0" r="0" t="0"/>
          <a:stretch/>
        </p:blipFill>
        <p:spPr>
          <a:xfrm>
            <a:off x="432975" y="6069050"/>
            <a:ext cx="2826320" cy="523442"/>
          </a:xfrm>
          <a:prstGeom prst="rect">
            <a:avLst/>
          </a:prstGeom>
          <a:noFill/>
          <a:ln>
            <a:noFill/>
          </a:ln>
        </p:spPr>
      </p:pic>
      <p:pic>
        <p:nvPicPr>
          <p:cNvPr descr="Immagine che contiene simbolo, logo, bandiera, emblema&#10;&#10;Descrizione generata automaticamente" id="18" name="Google Shape;18;p25"/>
          <p:cNvPicPr preferRelativeResize="0"/>
          <p:nvPr/>
        </p:nvPicPr>
        <p:blipFill rotWithShape="1">
          <a:blip r:embed="rId6">
            <a:alphaModFix/>
          </a:blip>
          <a:srcRect b="0" l="0" r="0" t="0"/>
          <a:stretch/>
        </p:blipFill>
        <p:spPr>
          <a:xfrm>
            <a:off x="4081950" y="6161841"/>
            <a:ext cx="311232" cy="414976"/>
          </a:xfrm>
          <a:prstGeom prst="rect">
            <a:avLst/>
          </a:prstGeom>
          <a:noFill/>
          <a:ln>
            <a:noFill/>
          </a:ln>
        </p:spPr>
      </p:pic>
      <p:pic>
        <p:nvPicPr>
          <p:cNvPr descr="Immagine che contiene Carattere, Elementi grafici, grafica, logo&#10;&#10;Descrizione generata automaticamente" id="19" name="Google Shape;19;p25"/>
          <p:cNvPicPr preferRelativeResize="0"/>
          <p:nvPr/>
        </p:nvPicPr>
        <p:blipFill rotWithShape="1">
          <a:blip r:embed="rId7">
            <a:alphaModFix/>
          </a:blip>
          <a:srcRect b="0" l="0" r="0" t="0"/>
          <a:stretch/>
        </p:blipFill>
        <p:spPr>
          <a:xfrm>
            <a:off x="5069075" y="6188041"/>
            <a:ext cx="767871" cy="293468"/>
          </a:xfrm>
          <a:prstGeom prst="rect">
            <a:avLst/>
          </a:prstGeom>
          <a:noFill/>
          <a:ln>
            <a:noFill/>
          </a:ln>
        </p:spPr>
      </p:pic>
      <p:pic>
        <p:nvPicPr>
          <p:cNvPr id="20" name="Google Shape;20;p25"/>
          <p:cNvPicPr preferRelativeResize="0"/>
          <p:nvPr/>
        </p:nvPicPr>
        <p:blipFill rotWithShape="1">
          <a:blip r:embed="rId8">
            <a:alphaModFix/>
          </a:blip>
          <a:srcRect b="0" l="0" r="0" t="0"/>
          <a:stretch/>
        </p:blipFill>
        <p:spPr>
          <a:xfrm>
            <a:off x="6459813" y="6161841"/>
            <a:ext cx="831424" cy="355609"/>
          </a:xfrm>
          <a:prstGeom prst="rect">
            <a:avLst/>
          </a:prstGeom>
          <a:noFill/>
          <a:ln>
            <a:noFill/>
          </a:ln>
        </p:spPr>
      </p:pic>
      <p:pic>
        <p:nvPicPr>
          <p:cNvPr descr="Immagine che contiene Carattere, Elementi grafici, logo, Blu elettrico&#10;&#10;Descrizione generata automaticamente" id="21" name="Google Shape;21;p25"/>
          <p:cNvPicPr preferRelativeResize="0"/>
          <p:nvPr/>
        </p:nvPicPr>
        <p:blipFill rotWithShape="1">
          <a:blip r:embed="rId9">
            <a:alphaModFix/>
          </a:blip>
          <a:srcRect b="0" l="0" r="0" t="0"/>
          <a:stretch/>
        </p:blipFill>
        <p:spPr>
          <a:xfrm>
            <a:off x="7982294" y="6207151"/>
            <a:ext cx="519286" cy="273968"/>
          </a:xfrm>
          <a:prstGeom prst="rect">
            <a:avLst/>
          </a:prstGeom>
          <a:noFill/>
          <a:ln>
            <a:noFill/>
          </a:ln>
        </p:spPr>
      </p:pic>
      <p:pic>
        <p:nvPicPr>
          <p:cNvPr descr="Immagine che contiene testo, Carattere, Elementi grafici, schermata&#10;&#10;Descrizione generata automaticamente" id="22" name="Google Shape;22;p25"/>
          <p:cNvPicPr preferRelativeResize="0"/>
          <p:nvPr/>
        </p:nvPicPr>
        <p:blipFill rotWithShape="1">
          <a:blip r:embed="rId10">
            <a:alphaModFix/>
          </a:blip>
          <a:srcRect b="0" l="0" r="0" t="0"/>
          <a:stretch/>
        </p:blipFill>
        <p:spPr>
          <a:xfrm>
            <a:off x="9246905" y="6063359"/>
            <a:ext cx="350286" cy="443331"/>
          </a:xfrm>
          <a:prstGeom prst="rect">
            <a:avLst/>
          </a:prstGeom>
          <a:noFill/>
          <a:ln>
            <a:noFill/>
          </a:ln>
        </p:spPr>
      </p:pic>
      <p:pic>
        <p:nvPicPr>
          <p:cNvPr descr="Immagine che contiene testo, Carattere, logo, simbolo&#10;&#10;Descrizione generata automaticamente" id="23" name="Google Shape;23;p25"/>
          <p:cNvPicPr preferRelativeResize="0"/>
          <p:nvPr/>
        </p:nvPicPr>
        <p:blipFill rotWithShape="1">
          <a:blip r:embed="rId11">
            <a:alphaModFix/>
          </a:blip>
          <a:srcRect b="0" l="0" r="0" t="0"/>
          <a:stretch/>
        </p:blipFill>
        <p:spPr>
          <a:xfrm>
            <a:off x="10346950" y="6058516"/>
            <a:ext cx="352866" cy="471688"/>
          </a:xfrm>
          <a:prstGeom prst="rect">
            <a:avLst/>
          </a:prstGeom>
          <a:noFill/>
          <a:ln>
            <a:noFill/>
          </a:ln>
        </p:spPr>
      </p:pic>
      <p:pic>
        <p:nvPicPr>
          <p:cNvPr descr="Immagine che contiene testo, poster, Carattere, logo&#10;&#10;Descrizione generata automaticamente" id="24" name="Google Shape;24;p25"/>
          <p:cNvPicPr preferRelativeResize="0"/>
          <p:nvPr/>
        </p:nvPicPr>
        <p:blipFill rotWithShape="1">
          <a:blip r:embed="rId12">
            <a:alphaModFix/>
          </a:blip>
          <a:srcRect b="0" l="0" r="0" t="0"/>
          <a:stretch/>
        </p:blipFill>
        <p:spPr>
          <a:xfrm>
            <a:off x="11378244" y="5998156"/>
            <a:ext cx="413548" cy="573736"/>
          </a:xfrm>
          <a:prstGeom prst="rect">
            <a:avLst/>
          </a:prstGeom>
          <a:noFill/>
          <a:ln>
            <a:noFill/>
          </a:ln>
        </p:spPr>
      </p:pic>
      <p:cxnSp>
        <p:nvCxnSpPr>
          <p:cNvPr id="25" name="Google Shape;25;p25"/>
          <p:cNvCxnSpPr/>
          <p:nvPr/>
        </p:nvCxnSpPr>
        <p:spPr>
          <a:xfrm>
            <a:off x="3671957" y="5825487"/>
            <a:ext cx="0" cy="867762"/>
          </a:xfrm>
          <a:prstGeom prst="straightConnector1">
            <a:avLst/>
          </a:prstGeom>
          <a:noFill/>
          <a:ln cap="flat" cmpd="sng" w="12700">
            <a:solidFill>
              <a:schemeClr val="accent1"/>
            </a:solidFill>
            <a:prstDash val="solid"/>
            <a:miter lim="800000"/>
            <a:headEnd len="sm" w="sm" type="none"/>
            <a:tailEnd len="sm" w="sm" type="none"/>
          </a:ln>
        </p:spPr>
      </p:cxnSp>
      <p:sp>
        <p:nvSpPr>
          <p:cNvPr id="26" name="Google Shape;26;p25"/>
          <p:cNvSpPr txBox="1"/>
          <p:nvPr/>
        </p:nvSpPr>
        <p:spPr>
          <a:xfrm>
            <a:off x="3759856" y="5738402"/>
            <a:ext cx="233838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chemeClr val="dk1"/>
                </a:solidFill>
                <a:latin typeface="Arial"/>
                <a:ea typeface="Arial"/>
                <a:cs typeface="Arial"/>
                <a:sym typeface="Arial"/>
              </a:rPr>
              <a:t>Project Partners</a:t>
            </a:r>
            <a:endParaRPr/>
          </a:p>
        </p:txBody>
      </p:sp>
    </p:spTree>
  </p:cSld>
  <p:clrMap accent1="accent1" accent2="accent2" accent3="accent3" accent4="accent4" accent5="accent5" accent6="accent6" bg1="lt1" bg2="dk2" tx1="dk1" tx2="lt2" folHlink="folHlink" hlink="hlink"/>
  <p:sldLayoutIdLst>
    <p:sldLayoutId id="214748364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 name="Shape 28"/>
        <p:cNvGrpSpPr/>
        <p:nvPr/>
      </p:nvGrpSpPr>
      <p:grpSpPr>
        <a:xfrm>
          <a:off x="0" y="0"/>
          <a:ext cx="0" cy="0"/>
          <a:chOff x="0" y="0"/>
          <a:chExt cx="0" cy="0"/>
        </a:xfrm>
      </p:grpSpPr>
      <p:sp>
        <p:nvSpPr>
          <p:cNvPr id="29" name="Google Shape;29;p27"/>
          <p:cNvSpPr/>
          <p:nvPr/>
        </p:nvSpPr>
        <p:spPr>
          <a:xfrm flipH="1">
            <a:off x="10638971" y="4579257"/>
            <a:ext cx="1553029" cy="2278743"/>
          </a:xfrm>
          <a:prstGeom prst="rtTriangle">
            <a:avLst/>
          </a:prstGeom>
          <a:solidFill>
            <a:srgbClr val="ECD2A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 name="Google Shape;30;p27"/>
          <p:cNvSpPr txBox="1"/>
          <p:nvPr/>
        </p:nvSpPr>
        <p:spPr>
          <a:xfrm>
            <a:off x="11100113" y="6234321"/>
            <a:ext cx="797560" cy="3218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it-IT" sz="2000">
                <a:solidFill>
                  <a:schemeClr val="lt1"/>
                </a:solidFill>
                <a:latin typeface="Arial"/>
                <a:ea typeface="Arial"/>
                <a:cs typeface="Arial"/>
                <a:sym typeface="Arial"/>
              </a:rPr>
              <a:t>‹#›</a:t>
            </a:fld>
            <a:endParaRPr b="0" i="0" sz="2000">
              <a:solidFill>
                <a:schemeClr val="lt1"/>
              </a:solidFill>
              <a:latin typeface="Arial"/>
              <a:ea typeface="Arial"/>
              <a:cs typeface="Arial"/>
              <a:sym typeface="Arial"/>
            </a:endParaRPr>
          </a:p>
        </p:txBody>
      </p:sp>
      <p:sp>
        <p:nvSpPr>
          <p:cNvPr id="31" name="Google Shape;31;p27"/>
          <p:cNvSpPr/>
          <p:nvPr/>
        </p:nvSpPr>
        <p:spPr>
          <a:xfrm>
            <a:off x="0" y="4579257"/>
            <a:ext cx="1553029" cy="2278743"/>
          </a:xfrm>
          <a:prstGeom prst="rtTriangle">
            <a:avLst/>
          </a:prstGeom>
          <a:solidFill>
            <a:srgbClr val="C5E6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mmagine che contiene Elementi grafici, Carattere, grafica, design&#10;&#10;Descrizione generata automaticamente" id="32" name="Google Shape;32;p27"/>
          <p:cNvPicPr preferRelativeResize="0"/>
          <p:nvPr/>
        </p:nvPicPr>
        <p:blipFill rotWithShape="1">
          <a:blip r:embed="rId1">
            <a:alphaModFix/>
          </a:blip>
          <a:srcRect b="0" l="0" r="0" t="0"/>
          <a:stretch/>
        </p:blipFill>
        <p:spPr>
          <a:xfrm>
            <a:off x="152400" y="126039"/>
            <a:ext cx="914400" cy="514041"/>
          </a:xfrm>
          <a:prstGeom prst="rect">
            <a:avLst/>
          </a:prstGeom>
          <a:noFill/>
          <a:ln>
            <a:noFill/>
          </a:ln>
        </p:spPr>
      </p:pic>
      <p:cxnSp>
        <p:nvCxnSpPr>
          <p:cNvPr id="33" name="Google Shape;33;p27"/>
          <p:cNvCxnSpPr/>
          <p:nvPr/>
        </p:nvCxnSpPr>
        <p:spPr>
          <a:xfrm>
            <a:off x="152400" y="640080"/>
            <a:ext cx="11595100" cy="0"/>
          </a:xfrm>
          <a:prstGeom prst="straightConnector1">
            <a:avLst/>
          </a:prstGeom>
          <a:noFill/>
          <a:ln cap="flat" cmpd="sng" w="9525">
            <a:solidFill>
              <a:srgbClr val="E0BB87"/>
            </a:solidFill>
            <a:prstDash val="solid"/>
            <a:miter lim="8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 name="Shape 105"/>
        <p:cNvGrpSpPr/>
        <p:nvPr/>
      </p:nvGrpSpPr>
      <p:grpSpPr>
        <a:xfrm>
          <a:off x="0" y="0"/>
          <a:ext cx="0" cy="0"/>
          <a:chOff x="0" y="0"/>
          <a:chExt cx="0" cy="0"/>
        </a:xfrm>
      </p:grpSpPr>
      <p:sp>
        <p:nvSpPr>
          <p:cNvPr id="106" name="Google Shape;106;p29"/>
          <p:cNvSpPr/>
          <p:nvPr/>
        </p:nvSpPr>
        <p:spPr>
          <a:xfrm>
            <a:off x="423406" y="1218983"/>
            <a:ext cx="11300614" cy="5251265"/>
          </a:xfrm>
          <a:prstGeom prst="rect">
            <a:avLst/>
          </a:prstGeom>
          <a:solidFill>
            <a:srgbClr val="F4EC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Arial"/>
              <a:ea typeface="Arial"/>
              <a:cs typeface="Arial"/>
              <a:sym typeface="Arial"/>
            </a:endParaRPr>
          </a:p>
        </p:txBody>
      </p:sp>
      <p:pic>
        <p:nvPicPr>
          <p:cNvPr descr="Immagine che contiene Carattere, testo, logo, simbolo&#10;&#10;Descrizione generata automaticamente" id="107" name="Google Shape;107;p29"/>
          <p:cNvPicPr preferRelativeResize="0"/>
          <p:nvPr/>
        </p:nvPicPr>
        <p:blipFill rotWithShape="1">
          <a:blip r:embed="rId1">
            <a:alphaModFix/>
          </a:blip>
          <a:srcRect b="0" l="0" r="0" t="0"/>
          <a:stretch/>
        </p:blipFill>
        <p:spPr>
          <a:xfrm>
            <a:off x="5580267" y="156047"/>
            <a:ext cx="1011879" cy="1062937"/>
          </a:xfrm>
          <a:prstGeom prst="rect">
            <a:avLst/>
          </a:prstGeom>
          <a:noFill/>
          <a:ln>
            <a:noFill/>
          </a:ln>
        </p:spPr>
      </p:pic>
      <p:pic>
        <p:nvPicPr>
          <p:cNvPr descr="Immagine che contiene Elementi grafici, Carattere, grafica, design&#10;&#10;Descrizione generata automaticamente" id="108" name="Google Shape;108;p29"/>
          <p:cNvPicPr preferRelativeResize="0"/>
          <p:nvPr/>
        </p:nvPicPr>
        <p:blipFill rotWithShape="1">
          <a:blip r:embed="rId2">
            <a:alphaModFix/>
          </a:blip>
          <a:srcRect b="0" l="0" r="0" t="0"/>
          <a:stretch/>
        </p:blipFill>
        <p:spPr>
          <a:xfrm>
            <a:off x="424915" y="260493"/>
            <a:ext cx="1410264" cy="792797"/>
          </a:xfrm>
          <a:prstGeom prst="rect">
            <a:avLst/>
          </a:prstGeom>
          <a:noFill/>
          <a:ln>
            <a:noFill/>
          </a:ln>
        </p:spPr>
      </p:pic>
      <p:pic>
        <p:nvPicPr>
          <p:cNvPr descr="Immagine che contiene schermata, Elementi grafici, grafica&#10;&#10;Descrizione generata automaticamente" id="109" name="Google Shape;109;p29"/>
          <p:cNvPicPr preferRelativeResize="0"/>
          <p:nvPr/>
        </p:nvPicPr>
        <p:blipFill rotWithShape="1">
          <a:blip r:embed="rId3">
            <a:alphaModFix/>
          </a:blip>
          <a:srcRect b="0" l="0" r="0" t="0"/>
          <a:stretch/>
        </p:blipFill>
        <p:spPr>
          <a:xfrm>
            <a:off x="9373946" y="295253"/>
            <a:ext cx="2417846" cy="766354"/>
          </a:xfrm>
          <a:prstGeom prst="rect">
            <a:avLst/>
          </a:prstGeom>
          <a:noFill/>
          <a:ln>
            <a:noFill/>
          </a:ln>
        </p:spPr>
      </p:pic>
      <p:pic>
        <p:nvPicPr>
          <p:cNvPr descr="Immagine che contiene schermata, design&#10;&#10;Descrizione generata automaticamente" id="110" name="Google Shape;110;p29"/>
          <p:cNvPicPr preferRelativeResize="0"/>
          <p:nvPr/>
        </p:nvPicPr>
        <p:blipFill rotWithShape="1">
          <a:blip r:embed="rId4">
            <a:alphaModFix/>
          </a:blip>
          <a:srcRect b="17708" l="268" r="-267" t="60409"/>
          <a:stretch/>
        </p:blipFill>
        <p:spPr>
          <a:xfrm>
            <a:off x="267018" y="5113789"/>
            <a:ext cx="11665710" cy="135646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5"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2" name="Shape 112"/>
        <p:cNvGrpSpPr/>
        <p:nvPr/>
      </p:nvGrpSpPr>
      <p:grpSpPr>
        <a:xfrm>
          <a:off x="0" y="0"/>
          <a:ext cx="0" cy="0"/>
          <a:chOff x="0" y="0"/>
          <a:chExt cx="0" cy="0"/>
        </a:xfrm>
      </p:grpSpPr>
      <p:pic>
        <p:nvPicPr>
          <p:cNvPr descr="Immagine che contiene Elementi grafici, Carattere, grafica, design&#10;&#10;Descrizione generata automaticamente" id="113" name="Google Shape;113;p32"/>
          <p:cNvPicPr preferRelativeResize="0"/>
          <p:nvPr/>
        </p:nvPicPr>
        <p:blipFill rotWithShape="1">
          <a:blip r:embed="rId1">
            <a:alphaModFix/>
          </a:blip>
          <a:srcRect b="0" l="0" r="0" t="0"/>
          <a:stretch/>
        </p:blipFill>
        <p:spPr>
          <a:xfrm>
            <a:off x="152400" y="126039"/>
            <a:ext cx="914400" cy="514041"/>
          </a:xfrm>
          <a:prstGeom prst="rect">
            <a:avLst/>
          </a:prstGeom>
          <a:noFill/>
          <a:ln>
            <a:noFill/>
          </a:ln>
        </p:spPr>
      </p:pic>
      <p:cxnSp>
        <p:nvCxnSpPr>
          <p:cNvPr id="114" name="Google Shape;114;p32"/>
          <p:cNvCxnSpPr/>
          <p:nvPr/>
        </p:nvCxnSpPr>
        <p:spPr>
          <a:xfrm>
            <a:off x="152400" y="640080"/>
            <a:ext cx="11595100" cy="0"/>
          </a:xfrm>
          <a:prstGeom prst="straightConnector1">
            <a:avLst/>
          </a:prstGeom>
          <a:noFill/>
          <a:ln cap="flat" cmpd="sng" w="12700">
            <a:solidFill>
              <a:srgbClr val="E0BB87"/>
            </a:solidFill>
            <a:prstDash val="solid"/>
            <a:miter lim="800000"/>
            <a:headEnd len="sm" w="sm" type="none"/>
            <a:tailEnd len="sm" w="sm" type="none"/>
          </a:ln>
        </p:spPr>
      </p:cxnSp>
      <p:pic>
        <p:nvPicPr>
          <p:cNvPr descr="Immagine che contiene aqua, schermata, design&#10;&#10;Descrizione generata automaticamente" id="115" name="Google Shape;115;p32"/>
          <p:cNvPicPr preferRelativeResize="0"/>
          <p:nvPr/>
        </p:nvPicPr>
        <p:blipFill rotWithShape="1">
          <a:blip r:embed="rId2">
            <a:alphaModFix/>
          </a:blip>
          <a:srcRect b="0" l="0" r="4895" t="9333"/>
          <a:stretch/>
        </p:blipFill>
        <p:spPr>
          <a:xfrm>
            <a:off x="-57872" y="640080"/>
            <a:ext cx="11840097" cy="621792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7"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pic>
        <p:nvPicPr>
          <p:cNvPr descr="Immagine che contiene Carattere, testo, logo, simbolo&#10;&#10;Descrizione generata automaticamente" id="118" name="Google Shape;118;p34"/>
          <p:cNvPicPr preferRelativeResize="0"/>
          <p:nvPr/>
        </p:nvPicPr>
        <p:blipFill rotWithShape="1">
          <a:blip r:embed="rId1">
            <a:alphaModFix/>
          </a:blip>
          <a:srcRect b="0" l="0" r="0" t="0"/>
          <a:stretch/>
        </p:blipFill>
        <p:spPr>
          <a:xfrm>
            <a:off x="5580267" y="156047"/>
            <a:ext cx="1011879" cy="1062937"/>
          </a:xfrm>
          <a:prstGeom prst="rect">
            <a:avLst/>
          </a:prstGeom>
          <a:noFill/>
          <a:ln>
            <a:noFill/>
          </a:ln>
        </p:spPr>
      </p:pic>
      <p:pic>
        <p:nvPicPr>
          <p:cNvPr descr="Immagine che contiene Elementi grafici, Carattere, grafica, design&#10;&#10;Descrizione generata automaticamente" id="119" name="Google Shape;119;p34"/>
          <p:cNvPicPr preferRelativeResize="0"/>
          <p:nvPr/>
        </p:nvPicPr>
        <p:blipFill rotWithShape="1">
          <a:blip r:embed="rId2">
            <a:alphaModFix/>
          </a:blip>
          <a:srcRect b="0" l="0" r="0" t="0"/>
          <a:stretch/>
        </p:blipFill>
        <p:spPr>
          <a:xfrm>
            <a:off x="424915" y="260493"/>
            <a:ext cx="1410264" cy="792797"/>
          </a:xfrm>
          <a:prstGeom prst="rect">
            <a:avLst/>
          </a:prstGeom>
          <a:noFill/>
          <a:ln>
            <a:noFill/>
          </a:ln>
        </p:spPr>
      </p:pic>
      <p:cxnSp>
        <p:nvCxnSpPr>
          <p:cNvPr id="120" name="Google Shape;120;p34"/>
          <p:cNvCxnSpPr/>
          <p:nvPr/>
        </p:nvCxnSpPr>
        <p:spPr>
          <a:xfrm>
            <a:off x="219736" y="1309701"/>
            <a:ext cx="11696961" cy="0"/>
          </a:xfrm>
          <a:prstGeom prst="straightConnector1">
            <a:avLst/>
          </a:prstGeom>
          <a:noFill/>
          <a:ln cap="flat" cmpd="sng" w="12700">
            <a:solidFill>
              <a:srgbClr val="E0BB87"/>
            </a:solidFill>
            <a:prstDash val="solid"/>
            <a:miter lim="800000"/>
            <a:headEnd len="sm" w="sm" type="none"/>
            <a:tailEnd len="sm" w="sm" type="none"/>
          </a:ln>
        </p:spPr>
      </p:cxnSp>
      <p:pic>
        <p:nvPicPr>
          <p:cNvPr descr="Immagine che contiene schermata, Elementi grafici, grafica&#10;&#10;Descrizione generata automaticamente" id="121" name="Google Shape;121;p34"/>
          <p:cNvPicPr preferRelativeResize="0"/>
          <p:nvPr/>
        </p:nvPicPr>
        <p:blipFill rotWithShape="1">
          <a:blip r:embed="rId3">
            <a:alphaModFix/>
          </a:blip>
          <a:srcRect b="0" l="0" r="0" t="0"/>
          <a:stretch/>
        </p:blipFill>
        <p:spPr>
          <a:xfrm>
            <a:off x="9373946" y="295253"/>
            <a:ext cx="2417846" cy="766354"/>
          </a:xfrm>
          <a:prstGeom prst="rect">
            <a:avLst/>
          </a:prstGeom>
          <a:noFill/>
          <a:ln>
            <a:noFill/>
          </a:ln>
        </p:spPr>
      </p:pic>
      <p:pic>
        <p:nvPicPr>
          <p:cNvPr descr="Immagine che contiene schermata, design&#10;&#10;Descrizione generata automaticamente" id="122" name="Google Shape;122;p34"/>
          <p:cNvPicPr preferRelativeResize="0"/>
          <p:nvPr/>
        </p:nvPicPr>
        <p:blipFill rotWithShape="1">
          <a:blip r:embed="rId4">
            <a:alphaModFix/>
          </a:blip>
          <a:srcRect b="17708" l="268" r="-267" t="60409"/>
          <a:stretch/>
        </p:blipFill>
        <p:spPr>
          <a:xfrm>
            <a:off x="219736" y="5112328"/>
            <a:ext cx="11784073" cy="145041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9"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pic>
        <p:nvPicPr>
          <p:cNvPr descr="Immagine che contiene aqua, design&#10;&#10;Descrizione generata automaticamente" id="125" name="Google Shape;125;p36"/>
          <p:cNvPicPr preferRelativeResize="0"/>
          <p:nvPr/>
        </p:nvPicPr>
        <p:blipFill rotWithShape="1">
          <a:blip r:embed="rId1">
            <a:alphaModFix/>
          </a:blip>
          <a:srcRect b="25068" l="0" r="0" t="0"/>
          <a:stretch/>
        </p:blipFill>
        <p:spPr>
          <a:xfrm>
            <a:off x="9756" y="0"/>
            <a:ext cx="13340242" cy="5622740"/>
          </a:xfrm>
          <a:prstGeom prst="rect">
            <a:avLst/>
          </a:prstGeom>
          <a:noFill/>
          <a:ln>
            <a:noFill/>
          </a:ln>
        </p:spPr>
      </p:pic>
      <p:sp>
        <p:nvSpPr>
          <p:cNvPr id="126" name="Google Shape;126;p36"/>
          <p:cNvSpPr txBox="1"/>
          <p:nvPr/>
        </p:nvSpPr>
        <p:spPr>
          <a:xfrm>
            <a:off x="1523999" y="1549850"/>
            <a:ext cx="9144000" cy="1655762"/>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700"/>
              <a:buFont typeface="Arial"/>
              <a:buNone/>
            </a:pPr>
            <a:r>
              <a:rPr lang="it-IT" sz="4700">
                <a:solidFill>
                  <a:schemeClr val="dk1"/>
                </a:solidFill>
                <a:latin typeface="Helvetica Neue"/>
                <a:ea typeface="Helvetica Neue"/>
                <a:cs typeface="Helvetica Neue"/>
                <a:sym typeface="Helvetica Neue"/>
              </a:rPr>
              <a:t>LIFE BE-WoodEN</a:t>
            </a:r>
            <a:endParaRPr sz="4700">
              <a:solidFill>
                <a:schemeClr val="dk1"/>
              </a:solidFill>
              <a:latin typeface="Helvetica Neue"/>
              <a:ea typeface="Helvetica Neue"/>
              <a:cs typeface="Helvetica Neue"/>
              <a:sym typeface="Helvetica Neue"/>
            </a:endParaRPr>
          </a:p>
          <a:p>
            <a:pPr indent="0" lvl="0" marL="0" marR="0" rtl="0" algn="ctr">
              <a:lnSpc>
                <a:spcPct val="90000"/>
              </a:lnSpc>
              <a:spcBef>
                <a:spcPts val="1000"/>
              </a:spcBef>
              <a:spcAft>
                <a:spcPts val="0"/>
              </a:spcAft>
              <a:buClr>
                <a:schemeClr val="dk1"/>
              </a:buClr>
              <a:buSzPts val="1100"/>
              <a:buFont typeface="Arial"/>
              <a:buNone/>
            </a:pPr>
            <a:r>
              <a:rPr lang="it-IT" sz="1100">
                <a:solidFill>
                  <a:schemeClr val="dk1"/>
                </a:solidFill>
                <a:latin typeface="Helvetica Neue"/>
                <a:ea typeface="Helvetica Neue"/>
                <a:cs typeface="Helvetica Neue"/>
                <a:sym typeface="Helvetica Neue"/>
              </a:rPr>
              <a:t>Buildings and Education in Wood Ecosystem for the New European Bauhaus</a:t>
            </a:r>
            <a:endParaRPr sz="1100">
              <a:solidFill>
                <a:schemeClr val="dk1"/>
              </a:solidFill>
              <a:latin typeface="Helvetica Neue"/>
              <a:ea typeface="Helvetica Neue"/>
              <a:cs typeface="Helvetica Neue"/>
              <a:sym typeface="Helvetica Neue"/>
            </a:endParaRPr>
          </a:p>
          <a:p>
            <a:pPr indent="0" lvl="0" marL="0" marR="0" rtl="0" algn="ctr">
              <a:lnSpc>
                <a:spcPct val="90000"/>
              </a:lnSpc>
              <a:spcBef>
                <a:spcPts val="1000"/>
              </a:spcBef>
              <a:spcAft>
                <a:spcPts val="0"/>
              </a:spcAft>
              <a:buClr>
                <a:schemeClr val="dk1"/>
              </a:buClr>
              <a:buSzPts val="1400"/>
              <a:buFont typeface="Arial"/>
              <a:buNone/>
            </a:pPr>
            <a:r>
              <a:t/>
            </a:r>
            <a:endParaRPr b="0" i="0" sz="1400">
              <a:solidFill>
                <a:schemeClr val="dk1"/>
              </a:solidFill>
              <a:latin typeface="Helvetica Neue"/>
              <a:ea typeface="Helvetica Neue"/>
              <a:cs typeface="Helvetica Neue"/>
              <a:sym typeface="Helvetica Neue"/>
            </a:endParaRPr>
          </a:p>
          <a:p>
            <a:pPr indent="0" lvl="0" marL="0" marR="0" rtl="0" algn="ctr">
              <a:lnSpc>
                <a:spcPct val="90000"/>
              </a:lnSpc>
              <a:spcBef>
                <a:spcPts val="1000"/>
              </a:spcBef>
              <a:spcAft>
                <a:spcPts val="0"/>
              </a:spcAft>
              <a:buClr>
                <a:schemeClr val="dk1"/>
              </a:buClr>
              <a:buSzPts val="1400"/>
              <a:buFont typeface="Arial"/>
              <a:buNone/>
            </a:pPr>
            <a:r>
              <a:rPr b="0" i="0" lang="it-IT" sz="1400">
                <a:solidFill>
                  <a:schemeClr val="dk1"/>
                </a:solidFill>
                <a:latin typeface="Helvetica Neue"/>
                <a:ea typeface="Helvetica Neue"/>
                <a:cs typeface="Helvetica Neue"/>
                <a:sym typeface="Helvetica Neue"/>
              </a:rPr>
              <a:t>Project Acronym: </a:t>
            </a:r>
            <a:r>
              <a:rPr b="0" i="0" lang="it-IT" sz="1400" u="none" strike="noStrike">
                <a:solidFill>
                  <a:schemeClr val="dk1"/>
                </a:solidFill>
                <a:latin typeface="Helvetica Neue"/>
                <a:ea typeface="Helvetica Neue"/>
                <a:cs typeface="Helvetica Neue"/>
                <a:sym typeface="Helvetica Neue"/>
              </a:rPr>
              <a:t>LIFE23-PRE-IT-LIFE BE-WoodEN</a:t>
            </a:r>
            <a:endParaRPr b="0" i="0" sz="1400" u="none" strike="noStrike">
              <a:solidFill>
                <a:schemeClr val="dk1"/>
              </a:solidFill>
              <a:latin typeface="Helvetica Neue"/>
              <a:ea typeface="Helvetica Neue"/>
              <a:cs typeface="Helvetica Neue"/>
              <a:sym typeface="Helvetica Neue"/>
            </a:endParaRPr>
          </a:p>
        </p:txBody>
      </p:sp>
      <p:sp>
        <p:nvSpPr>
          <p:cNvPr id="127" name="Google Shape;127;p36"/>
          <p:cNvSpPr txBox="1"/>
          <p:nvPr/>
        </p:nvSpPr>
        <p:spPr>
          <a:xfrm>
            <a:off x="319181" y="5726198"/>
            <a:ext cx="233838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chemeClr val="dk1"/>
                </a:solidFill>
                <a:latin typeface="Arial"/>
                <a:ea typeface="Arial"/>
                <a:cs typeface="Arial"/>
                <a:sym typeface="Arial"/>
              </a:rPr>
              <a:t>Project Leader</a:t>
            </a:r>
            <a:endParaRPr/>
          </a:p>
        </p:txBody>
      </p:sp>
      <p:pic>
        <p:nvPicPr>
          <p:cNvPr descr="Immagine che contiene simbolo, logo, bandiera, emblema&#10;&#10;Descrizione generata automaticamente" id="128" name="Google Shape;128;p36"/>
          <p:cNvPicPr preferRelativeResize="0"/>
          <p:nvPr/>
        </p:nvPicPr>
        <p:blipFill rotWithShape="1">
          <a:blip r:embed="rId2">
            <a:alphaModFix/>
          </a:blip>
          <a:srcRect b="0" l="0" r="0" t="0"/>
          <a:stretch/>
        </p:blipFill>
        <p:spPr>
          <a:xfrm>
            <a:off x="4081950" y="6161841"/>
            <a:ext cx="311232" cy="414976"/>
          </a:xfrm>
          <a:prstGeom prst="rect">
            <a:avLst/>
          </a:prstGeom>
          <a:noFill/>
          <a:ln>
            <a:noFill/>
          </a:ln>
        </p:spPr>
      </p:pic>
      <p:pic>
        <p:nvPicPr>
          <p:cNvPr descr="Immagine che contiene Carattere, Elementi grafici, grafica, logo&#10;&#10;Descrizione generata automaticamente" id="129" name="Google Shape;129;p36"/>
          <p:cNvPicPr preferRelativeResize="0"/>
          <p:nvPr/>
        </p:nvPicPr>
        <p:blipFill rotWithShape="1">
          <a:blip r:embed="rId3">
            <a:alphaModFix/>
          </a:blip>
          <a:srcRect b="0" l="0" r="0" t="0"/>
          <a:stretch/>
        </p:blipFill>
        <p:spPr>
          <a:xfrm>
            <a:off x="5069075" y="6188041"/>
            <a:ext cx="767871" cy="293468"/>
          </a:xfrm>
          <a:prstGeom prst="rect">
            <a:avLst/>
          </a:prstGeom>
          <a:noFill/>
          <a:ln>
            <a:noFill/>
          </a:ln>
        </p:spPr>
      </p:pic>
      <p:pic>
        <p:nvPicPr>
          <p:cNvPr id="130" name="Google Shape;130;p36"/>
          <p:cNvPicPr preferRelativeResize="0"/>
          <p:nvPr/>
        </p:nvPicPr>
        <p:blipFill rotWithShape="1">
          <a:blip r:embed="rId4">
            <a:alphaModFix/>
          </a:blip>
          <a:srcRect b="0" l="0" r="0" t="0"/>
          <a:stretch/>
        </p:blipFill>
        <p:spPr>
          <a:xfrm>
            <a:off x="6459813" y="6161841"/>
            <a:ext cx="831424" cy="355609"/>
          </a:xfrm>
          <a:prstGeom prst="rect">
            <a:avLst/>
          </a:prstGeom>
          <a:noFill/>
          <a:ln>
            <a:noFill/>
          </a:ln>
        </p:spPr>
      </p:pic>
      <p:pic>
        <p:nvPicPr>
          <p:cNvPr descr="Immagine che contiene Carattere, Elementi grafici, logo, Blu elettrico&#10;&#10;Descrizione generata automaticamente" id="131" name="Google Shape;131;p36"/>
          <p:cNvPicPr preferRelativeResize="0"/>
          <p:nvPr/>
        </p:nvPicPr>
        <p:blipFill rotWithShape="1">
          <a:blip r:embed="rId5">
            <a:alphaModFix/>
          </a:blip>
          <a:srcRect b="0" l="0" r="0" t="0"/>
          <a:stretch/>
        </p:blipFill>
        <p:spPr>
          <a:xfrm>
            <a:off x="7982294" y="6207151"/>
            <a:ext cx="519286" cy="273968"/>
          </a:xfrm>
          <a:prstGeom prst="rect">
            <a:avLst/>
          </a:prstGeom>
          <a:noFill/>
          <a:ln>
            <a:noFill/>
          </a:ln>
        </p:spPr>
      </p:pic>
      <p:pic>
        <p:nvPicPr>
          <p:cNvPr descr="Immagine che contiene testo, Carattere, Elementi grafici, schermata&#10;&#10;Descrizione generata automaticamente" id="132" name="Google Shape;132;p36"/>
          <p:cNvPicPr preferRelativeResize="0"/>
          <p:nvPr/>
        </p:nvPicPr>
        <p:blipFill rotWithShape="1">
          <a:blip r:embed="rId6">
            <a:alphaModFix/>
          </a:blip>
          <a:srcRect b="0" l="0" r="0" t="0"/>
          <a:stretch/>
        </p:blipFill>
        <p:spPr>
          <a:xfrm>
            <a:off x="9246905" y="6063359"/>
            <a:ext cx="350286" cy="443331"/>
          </a:xfrm>
          <a:prstGeom prst="rect">
            <a:avLst/>
          </a:prstGeom>
          <a:noFill/>
          <a:ln>
            <a:noFill/>
          </a:ln>
        </p:spPr>
      </p:pic>
      <p:pic>
        <p:nvPicPr>
          <p:cNvPr descr="Immagine che contiene testo, Carattere, logo, simbolo&#10;&#10;Descrizione generata automaticamente" id="133" name="Google Shape;133;p36"/>
          <p:cNvPicPr preferRelativeResize="0"/>
          <p:nvPr/>
        </p:nvPicPr>
        <p:blipFill rotWithShape="1">
          <a:blip r:embed="rId7">
            <a:alphaModFix/>
          </a:blip>
          <a:srcRect b="0" l="0" r="0" t="0"/>
          <a:stretch/>
        </p:blipFill>
        <p:spPr>
          <a:xfrm>
            <a:off x="10346950" y="6058516"/>
            <a:ext cx="352866" cy="471688"/>
          </a:xfrm>
          <a:prstGeom prst="rect">
            <a:avLst/>
          </a:prstGeom>
          <a:noFill/>
          <a:ln>
            <a:noFill/>
          </a:ln>
        </p:spPr>
      </p:pic>
      <p:pic>
        <p:nvPicPr>
          <p:cNvPr descr="Immagine che contiene testo, poster, Carattere, logo&#10;&#10;Descrizione generata automaticamente" id="134" name="Google Shape;134;p36"/>
          <p:cNvPicPr preferRelativeResize="0"/>
          <p:nvPr/>
        </p:nvPicPr>
        <p:blipFill rotWithShape="1">
          <a:blip r:embed="rId8">
            <a:alphaModFix/>
          </a:blip>
          <a:srcRect b="0" l="0" r="0" t="0"/>
          <a:stretch/>
        </p:blipFill>
        <p:spPr>
          <a:xfrm>
            <a:off x="11378244" y="5998156"/>
            <a:ext cx="413548" cy="573736"/>
          </a:xfrm>
          <a:prstGeom prst="rect">
            <a:avLst/>
          </a:prstGeom>
          <a:noFill/>
          <a:ln>
            <a:noFill/>
          </a:ln>
        </p:spPr>
      </p:pic>
      <p:cxnSp>
        <p:nvCxnSpPr>
          <p:cNvPr id="135" name="Google Shape;135;p36"/>
          <p:cNvCxnSpPr/>
          <p:nvPr/>
        </p:nvCxnSpPr>
        <p:spPr>
          <a:xfrm>
            <a:off x="3671957" y="5825487"/>
            <a:ext cx="0" cy="867762"/>
          </a:xfrm>
          <a:prstGeom prst="straightConnector1">
            <a:avLst/>
          </a:prstGeom>
          <a:noFill/>
          <a:ln cap="flat" cmpd="sng" w="12700">
            <a:solidFill>
              <a:schemeClr val="accent1"/>
            </a:solidFill>
            <a:prstDash val="solid"/>
            <a:miter lim="800000"/>
            <a:headEnd len="sm" w="sm" type="none"/>
            <a:tailEnd len="sm" w="sm" type="none"/>
          </a:ln>
        </p:spPr>
      </p:cxnSp>
      <p:sp>
        <p:nvSpPr>
          <p:cNvPr id="136" name="Google Shape;136;p36"/>
          <p:cNvSpPr txBox="1"/>
          <p:nvPr/>
        </p:nvSpPr>
        <p:spPr>
          <a:xfrm>
            <a:off x="3759856" y="5738402"/>
            <a:ext cx="233838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chemeClr val="dk1"/>
                </a:solidFill>
                <a:latin typeface="Arial"/>
                <a:ea typeface="Arial"/>
                <a:cs typeface="Arial"/>
                <a:sym typeface="Arial"/>
              </a:rPr>
              <a:t>Project Partners</a:t>
            </a:r>
            <a:endParaRPr/>
          </a:p>
        </p:txBody>
      </p:sp>
      <p:pic>
        <p:nvPicPr>
          <p:cNvPr descr="Immagine che contiene nero, oscurità&#10;&#10;Descrizione generata automaticamente" id="137" name="Google Shape;137;p36"/>
          <p:cNvPicPr preferRelativeResize="0"/>
          <p:nvPr/>
        </p:nvPicPr>
        <p:blipFill rotWithShape="1">
          <a:blip r:embed="rId9">
            <a:alphaModFix/>
          </a:blip>
          <a:srcRect b="0" l="0" r="0" t="0"/>
          <a:stretch/>
        </p:blipFill>
        <p:spPr>
          <a:xfrm>
            <a:off x="432975" y="6069050"/>
            <a:ext cx="2826320" cy="52344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1"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pic>
        <p:nvPicPr>
          <p:cNvPr descr="Immagine che contiene schermata, design&#10;&#10;Descrizione generata automaticamente" id="140" name="Google Shape;140;p49"/>
          <p:cNvPicPr preferRelativeResize="0"/>
          <p:nvPr/>
        </p:nvPicPr>
        <p:blipFill rotWithShape="1">
          <a:blip r:embed="rId1">
            <a:alphaModFix/>
          </a:blip>
          <a:srcRect b="11865" l="268" r="-267" t="60408"/>
          <a:stretch/>
        </p:blipFill>
        <p:spPr>
          <a:xfrm>
            <a:off x="219736" y="3751499"/>
            <a:ext cx="11784073" cy="1837726"/>
          </a:xfrm>
          <a:prstGeom prst="rect">
            <a:avLst/>
          </a:prstGeom>
          <a:noFill/>
          <a:ln>
            <a:noFill/>
          </a:ln>
        </p:spPr>
      </p:pic>
      <p:sp>
        <p:nvSpPr>
          <p:cNvPr id="141" name="Google Shape;141;p49"/>
          <p:cNvSpPr txBox="1"/>
          <p:nvPr/>
        </p:nvSpPr>
        <p:spPr>
          <a:xfrm>
            <a:off x="1523999" y="2153367"/>
            <a:ext cx="9144000" cy="1655762"/>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700"/>
              <a:buFont typeface="Arial"/>
              <a:buNone/>
            </a:pPr>
            <a:r>
              <a:rPr lang="it-IT" sz="4700">
                <a:solidFill>
                  <a:schemeClr val="dk1"/>
                </a:solidFill>
                <a:latin typeface="Helvetica Neue"/>
                <a:ea typeface="Helvetica Neue"/>
                <a:cs typeface="Helvetica Neue"/>
                <a:sym typeface="Helvetica Neue"/>
              </a:rPr>
              <a:t>LIFE BE-WoodEN</a:t>
            </a:r>
            <a:endParaRPr sz="4700">
              <a:solidFill>
                <a:schemeClr val="dk1"/>
              </a:solidFill>
              <a:latin typeface="Helvetica Neue"/>
              <a:ea typeface="Helvetica Neue"/>
              <a:cs typeface="Helvetica Neue"/>
              <a:sym typeface="Helvetica Neue"/>
            </a:endParaRPr>
          </a:p>
          <a:p>
            <a:pPr indent="0" lvl="0" marL="0" marR="0" rtl="0" algn="ctr">
              <a:lnSpc>
                <a:spcPct val="90000"/>
              </a:lnSpc>
              <a:spcBef>
                <a:spcPts val="1000"/>
              </a:spcBef>
              <a:spcAft>
                <a:spcPts val="0"/>
              </a:spcAft>
              <a:buClr>
                <a:schemeClr val="dk1"/>
              </a:buClr>
              <a:buSzPts val="1100"/>
              <a:buFont typeface="Arial"/>
              <a:buNone/>
            </a:pPr>
            <a:r>
              <a:rPr lang="it-IT" sz="1100">
                <a:solidFill>
                  <a:schemeClr val="dk1"/>
                </a:solidFill>
                <a:latin typeface="Helvetica Neue"/>
                <a:ea typeface="Helvetica Neue"/>
                <a:cs typeface="Helvetica Neue"/>
                <a:sym typeface="Helvetica Neue"/>
              </a:rPr>
              <a:t>Buildings and Education in Wood Ecosystem for the New European Bauhaus</a:t>
            </a:r>
            <a:endParaRPr sz="1100">
              <a:solidFill>
                <a:schemeClr val="dk1"/>
              </a:solidFill>
              <a:latin typeface="Helvetica Neue"/>
              <a:ea typeface="Helvetica Neue"/>
              <a:cs typeface="Helvetica Neue"/>
              <a:sym typeface="Helvetica Neue"/>
            </a:endParaRPr>
          </a:p>
          <a:p>
            <a:pPr indent="0" lvl="0" marL="0" marR="0" rtl="0" algn="ctr">
              <a:lnSpc>
                <a:spcPct val="90000"/>
              </a:lnSpc>
              <a:spcBef>
                <a:spcPts val="1000"/>
              </a:spcBef>
              <a:spcAft>
                <a:spcPts val="0"/>
              </a:spcAft>
              <a:buClr>
                <a:schemeClr val="dk1"/>
              </a:buClr>
              <a:buSzPts val="1400"/>
              <a:buFont typeface="Arial"/>
              <a:buNone/>
            </a:pPr>
            <a:r>
              <a:rPr lang="it-IT" sz="1400">
                <a:solidFill>
                  <a:schemeClr val="dk1"/>
                </a:solidFill>
                <a:latin typeface="Helvetica Neue"/>
                <a:ea typeface="Helvetica Neue"/>
                <a:cs typeface="Helvetica Neue"/>
                <a:sym typeface="Helvetica Neue"/>
              </a:rPr>
              <a:t>Project Number 101148077</a:t>
            </a:r>
            <a:endParaRPr/>
          </a:p>
        </p:txBody>
      </p:sp>
      <p:sp>
        <p:nvSpPr>
          <p:cNvPr id="142" name="Google Shape;142;p49"/>
          <p:cNvSpPr txBox="1"/>
          <p:nvPr/>
        </p:nvSpPr>
        <p:spPr>
          <a:xfrm>
            <a:off x="323840" y="5731087"/>
            <a:ext cx="233838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chemeClr val="dk1"/>
                </a:solidFill>
                <a:latin typeface="Arial"/>
                <a:ea typeface="Arial"/>
                <a:cs typeface="Arial"/>
                <a:sym typeface="Arial"/>
              </a:rPr>
              <a:t>Project Leader</a:t>
            </a:r>
            <a:endParaRPr/>
          </a:p>
        </p:txBody>
      </p:sp>
      <p:pic>
        <p:nvPicPr>
          <p:cNvPr descr="Immagine che contiene schermata, Elementi grafici, grafica&#10;&#10;Descrizione generata automaticamente" id="143" name="Google Shape;143;p49"/>
          <p:cNvPicPr preferRelativeResize="0"/>
          <p:nvPr/>
        </p:nvPicPr>
        <p:blipFill rotWithShape="1">
          <a:blip r:embed="rId2">
            <a:alphaModFix/>
          </a:blip>
          <a:srcRect b="0" l="0" r="0" t="0"/>
          <a:stretch/>
        </p:blipFill>
        <p:spPr>
          <a:xfrm>
            <a:off x="9373946" y="295253"/>
            <a:ext cx="2417846" cy="766354"/>
          </a:xfrm>
          <a:prstGeom prst="rect">
            <a:avLst/>
          </a:prstGeom>
          <a:noFill/>
          <a:ln>
            <a:noFill/>
          </a:ln>
        </p:spPr>
      </p:pic>
      <p:pic>
        <p:nvPicPr>
          <p:cNvPr descr="Immagine che contiene Carattere, testo, logo, simbolo&#10;&#10;Descrizione generata automaticamente" id="144" name="Google Shape;144;p49"/>
          <p:cNvPicPr preferRelativeResize="0"/>
          <p:nvPr/>
        </p:nvPicPr>
        <p:blipFill rotWithShape="1">
          <a:blip r:embed="rId3">
            <a:alphaModFix/>
          </a:blip>
          <a:srcRect b="0" l="0" r="0" t="0"/>
          <a:stretch/>
        </p:blipFill>
        <p:spPr>
          <a:xfrm>
            <a:off x="5580267" y="159515"/>
            <a:ext cx="1011879" cy="1062937"/>
          </a:xfrm>
          <a:prstGeom prst="rect">
            <a:avLst/>
          </a:prstGeom>
          <a:noFill/>
          <a:ln>
            <a:noFill/>
          </a:ln>
        </p:spPr>
      </p:pic>
      <p:cxnSp>
        <p:nvCxnSpPr>
          <p:cNvPr id="145" name="Google Shape;145;p49"/>
          <p:cNvCxnSpPr/>
          <p:nvPr/>
        </p:nvCxnSpPr>
        <p:spPr>
          <a:xfrm>
            <a:off x="219736" y="1309701"/>
            <a:ext cx="11696961" cy="0"/>
          </a:xfrm>
          <a:prstGeom prst="straightConnector1">
            <a:avLst/>
          </a:prstGeom>
          <a:noFill/>
          <a:ln cap="flat" cmpd="sng" w="12700">
            <a:solidFill>
              <a:srgbClr val="E0BB87"/>
            </a:solidFill>
            <a:prstDash val="solid"/>
            <a:miter lim="800000"/>
            <a:headEnd len="sm" w="sm" type="none"/>
            <a:tailEnd len="sm" w="sm" type="none"/>
          </a:ln>
        </p:spPr>
      </p:cxnSp>
      <p:pic>
        <p:nvPicPr>
          <p:cNvPr descr="Immagine che contiene Elementi grafici, Carattere, grafica, design&#10;&#10;Descrizione generata automaticamente" id="146" name="Google Shape;146;p49"/>
          <p:cNvPicPr preferRelativeResize="0"/>
          <p:nvPr/>
        </p:nvPicPr>
        <p:blipFill rotWithShape="1">
          <a:blip r:embed="rId4">
            <a:alphaModFix/>
          </a:blip>
          <a:srcRect b="0" l="0" r="0" t="0"/>
          <a:stretch/>
        </p:blipFill>
        <p:spPr>
          <a:xfrm>
            <a:off x="424915" y="265508"/>
            <a:ext cx="1410264" cy="792797"/>
          </a:xfrm>
          <a:prstGeom prst="rect">
            <a:avLst/>
          </a:prstGeom>
          <a:noFill/>
          <a:ln>
            <a:noFill/>
          </a:ln>
        </p:spPr>
      </p:pic>
      <p:pic>
        <p:nvPicPr>
          <p:cNvPr descr="Immagine che contiene nero, oscurità&#10;&#10;Descrizione generata automaticamente" id="147" name="Google Shape;147;p49"/>
          <p:cNvPicPr preferRelativeResize="0"/>
          <p:nvPr/>
        </p:nvPicPr>
        <p:blipFill rotWithShape="1">
          <a:blip r:embed="rId5">
            <a:alphaModFix/>
          </a:blip>
          <a:srcRect b="0" l="0" r="0" t="0"/>
          <a:stretch/>
        </p:blipFill>
        <p:spPr>
          <a:xfrm>
            <a:off x="432975" y="6069050"/>
            <a:ext cx="2826320" cy="523442"/>
          </a:xfrm>
          <a:prstGeom prst="rect">
            <a:avLst/>
          </a:prstGeom>
          <a:noFill/>
          <a:ln>
            <a:noFill/>
          </a:ln>
        </p:spPr>
      </p:pic>
      <p:pic>
        <p:nvPicPr>
          <p:cNvPr descr="Immagine che contiene simbolo, logo, bandiera, emblema&#10;&#10;Descrizione generata automaticamente" id="148" name="Google Shape;148;p49"/>
          <p:cNvPicPr preferRelativeResize="0"/>
          <p:nvPr/>
        </p:nvPicPr>
        <p:blipFill rotWithShape="1">
          <a:blip r:embed="rId6">
            <a:alphaModFix/>
          </a:blip>
          <a:srcRect b="0" l="0" r="0" t="0"/>
          <a:stretch/>
        </p:blipFill>
        <p:spPr>
          <a:xfrm>
            <a:off x="4081950" y="6161841"/>
            <a:ext cx="311232" cy="414976"/>
          </a:xfrm>
          <a:prstGeom prst="rect">
            <a:avLst/>
          </a:prstGeom>
          <a:noFill/>
          <a:ln>
            <a:noFill/>
          </a:ln>
        </p:spPr>
      </p:pic>
      <p:pic>
        <p:nvPicPr>
          <p:cNvPr descr="Immagine che contiene Carattere, Elementi grafici, grafica, logo&#10;&#10;Descrizione generata automaticamente" id="149" name="Google Shape;149;p49"/>
          <p:cNvPicPr preferRelativeResize="0"/>
          <p:nvPr/>
        </p:nvPicPr>
        <p:blipFill rotWithShape="1">
          <a:blip r:embed="rId7">
            <a:alphaModFix/>
          </a:blip>
          <a:srcRect b="0" l="0" r="0" t="0"/>
          <a:stretch/>
        </p:blipFill>
        <p:spPr>
          <a:xfrm>
            <a:off x="5069075" y="6188041"/>
            <a:ext cx="767871" cy="293468"/>
          </a:xfrm>
          <a:prstGeom prst="rect">
            <a:avLst/>
          </a:prstGeom>
          <a:noFill/>
          <a:ln>
            <a:noFill/>
          </a:ln>
        </p:spPr>
      </p:pic>
      <p:pic>
        <p:nvPicPr>
          <p:cNvPr id="150" name="Google Shape;150;p49"/>
          <p:cNvPicPr preferRelativeResize="0"/>
          <p:nvPr/>
        </p:nvPicPr>
        <p:blipFill rotWithShape="1">
          <a:blip r:embed="rId8">
            <a:alphaModFix/>
          </a:blip>
          <a:srcRect b="0" l="0" r="0" t="0"/>
          <a:stretch/>
        </p:blipFill>
        <p:spPr>
          <a:xfrm>
            <a:off x="6459813" y="6161841"/>
            <a:ext cx="831424" cy="355609"/>
          </a:xfrm>
          <a:prstGeom prst="rect">
            <a:avLst/>
          </a:prstGeom>
          <a:noFill/>
          <a:ln>
            <a:noFill/>
          </a:ln>
        </p:spPr>
      </p:pic>
      <p:pic>
        <p:nvPicPr>
          <p:cNvPr descr="Immagine che contiene Carattere, Elementi grafici, logo, Blu elettrico&#10;&#10;Descrizione generata automaticamente" id="151" name="Google Shape;151;p49"/>
          <p:cNvPicPr preferRelativeResize="0"/>
          <p:nvPr/>
        </p:nvPicPr>
        <p:blipFill rotWithShape="1">
          <a:blip r:embed="rId9">
            <a:alphaModFix/>
          </a:blip>
          <a:srcRect b="0" l="0" r="0" t="0"/>
          <a:stretch/>
        </p:blipFill>
        <p:spPr>
          <a:xfrm>
            <a:off x="7982294" y="6207151"/>
            <a:ext cx="519286" cy="273968"/>
          </a:xfrm>
          <a:prstGeom prst="rect">
            <a:avLst/>
          </a:prstGeom>
          <a:noFill/>
          <a:ln>
            <a:noFill/>
          </a:ln>
        </p:spPr>
      </p:pic>
      <p:pic>
        <p:nvPicPr>
          <p:cNvPr descr="Immagine che contiene testo, Carattere, Elementi grafici, schermata&#10;&#10;Descrizione generata automaticamente" id="152" name="Google Shape;152;p49"/>
          <p:cNvPicPr preferRelativeResize="0"/>
          <p:nvPr/>
        </p:nvPicPr>
        <p:blipFill rotWithShape="1">
          <a:blip r:embed="rId10">
            <a:alphaModFix/>
          </a:blip>
          <a:srcRect b="0" l="0" r="0" t="0"/>
          <a:stretch/>
        </p:blipFill>
        <p:spPr>
          <a:xfrm>
            <a:off x="9246905" y="6063359"/>
            <a:ext cx="350286" cy="443331"/>
          </a:xfrm>
          <a:prstGeom prst="rect">
            <a:avLst/>
          </a:prstGeom>
          <a:noFill/>
          <a:ln>
            <a:noFill/>
          </a:ln>
        </p:spPr>
      </p:pic>
      <p:pic>
        <p:nvPicPr>
          <p:cNvPr descr="Immagine che contiene testo, Carattere, logo, simbolo&#10;&#10;Descrizione generata automaticamente" id="153" name="Google Shape;153;p49"/>
          <p:cNvPicPr preferRelativeResize="0"/>
          <p:nvPr/>
        </p:nvPicPr>
        <p:blipFill rotWithShape="1">
          <a:blip r:embed="rId11">
            <a:alphaModFix/>
          </a:blip>
          <a:srcRect b="0" l="0" r="0" t="0"/>
          <a:stretch/>
        </p:blipFill>
        <p:spPr>
          <a:xfrm>
            <a:off x="10346950" y="6058516"/>
            <a:ext cx="352866" cy="471688"/>
          </a:xfrm>
          <a:prstGeom prst="rect">
            <a:avLst/>
          </a:prstGeom>
          <a:noFill/>
          <a:ln>
            <a:noFill/>
          </a:ln>
        </p:spPr>
      </p:pic>
      <p:pic>
        <p:nvPicPr>
          <p:cNvPr descr="Immagine che contiene testo, poster, Carattere, logo&#10;&#10;Descrizione generata automaticamente" id="154" name="Google Shape;154;p49"/>
          <p:cNvPicPr preferRelativeResize="0"/>
          <p:nvPr/>
        </p:nvPicPr>
        <p:blipFill rotWithShape="1">
          <a:blip r:embed="rId12">
            <a:alphaModFix/>
          </a:blip>
          <a:srcRect b="0" l="0" r="0" t="0"/>
          <a:stretch/>
        </p:blipFill>
        <p:spPr>
          <a:xfrm>
            <a:off x="11378244" y="5998156"/>
            <a:ext cx="413548" cy="573736"/>
          </a:xfrm>
          <a:prstGeom prst="rect">
            <a:avLst/>
          </a:prstGeom>
          <a:noFill/>
          <a:ln>
            <a:noFill/>
          </a:ln>
        </p:spPr>
      </p:pic>
      <p:cxnSp>
        <p:nvCxnSpPr>
          <p:cNvPr id="155" name="Google Shape;155;p49"/>
          <p:cNvCxnSpPr/>
          <p:nvPr/>
        </p:nvCxnSpPr>
        <p:spPr>
          <a:xfrm>
            <a:off x="3671957" y="5825487"/>
            <a:ext cx="0" cy="867762"/>
          </a:xfrm>
          <a:prstGeom prst="straightConnector1">
            <a:avLst/>
          </a:prstGeom>
          <a:noFill/>
          <a:ln cap="flat" cmpd="sng" w="12700">
            <a:solidFill>
              <a:schemeClr val="accent1"/>
            </a:solidFill>
            <a:prstDash val="solid"/>
            <a:miter lim="800000"/>
            <a:headEnd len="sm" w="sm" type="none"/>
            <a:tailEnd len="sm" w="sm" type="none"/>
          </a:ln>
        </p:spPr>
      </p:cxnSp>
      <p:sp>
        <p:nvSpPr>
          <p:cNvPr id="156" name="Google Shape;156;p49"/>
          <p:cNvSpPr txBox="1"/>
          <p:nvPr/>
        </p:nvSpPr>
        <p:spPr>
          <a:xfrm>
            <a:off x="3759856" y="5738402"/>
            <a:ext cx="233838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chemeClr val="dk1"/>
                </a:solidFill>
                <a:latin typeface="Arial"/>
                <a:ea typeface="Arial"/>
                <a:cs typeface="Arial"/>
                <a:sym typeface="Arial"/>
              </a:rPr>
              <a:t>Partner</a:t>
            </a:r>
            <a:endParaRPr/>
          </a:p>
        </p:txBody>
      </p:sp>
    </p:spTree>
  </p:cSld>
  <p:clrMap accent1="accent1" accent2="accent2" accent3="accent3" accent4="accent4" accent5="accent5" accent6="accent6" bg1="lt1" bg2="dk2" tx1="dk1" tx2="lt2" folHlink="folHlink" hlink="hlink"/>
  <p:sldLayoutIdLst>
    <p:sldLayoutId id="214748367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 name="Shape 158"/>
        <p:cNvGrpSpPr/>
        <p:nvPr/>
      </p:nvGrpSpPr>
      <p:grpSpPr>
        <a:xfrm>
          <a:off x="0" y="0"/>
          <a:ext cx="0" cy="0"/>
          <a:chOff x="0" y="0"/>
          <a:chExt cx="0" cy="0"/>
        </a:xfrm>
      </p:grpSpPr>
      <p:pic>
        <p:nvPicPr>
          <p:cNvPr descr="Immagine che contiene aqua, design&#10;&#10;Descrizione generata automaticamente" id="159" name="Google Shape;159;p51"/>
          <p:cNvPicPr preferRelativeResize="0"/>
          <p:nvPr/>
        </p:nvPicPr>
        <p:blipFill rotWithShape="1">
          <a:blip r:embed="rId1">
            <a:alphaModFix/>
          </a:blip>
          <a:srcRect b="25068" l="0" r="0" t="0"/>
          <a:stretch/>
        </p:blipFill>
        <p:spPr>
          <a:xfrm>
            <a:off x="9756" y="0"/>
            <a:ext cx="13340242" cy="5622740"/>
          </a:xfrm>
          <a:prstGeom prst="rect">
            <a:avLst/>
          </a:prstGeom>
          <a:noFill/>
          <a:ln>
            <a:noFill/>
          </a:ln>
        </p:spPr>
      </p:pic>
      <p:sp>
        <p:nvSpPr>
          <p:cNvPr id="160" name="Google Shape;160;p51"/>
          <p:cNvSpPr txBox="1"/>
          <p:nvPr/>
        </p:nvSpPr>
        <p:spPr>
          <a:xfrm>
            <a:off x="1523999" y="1549850"/>
            <a:ext cx="9144000" cy="1655762"/>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700"/>
              <a:buFont typeface="Arial"/>
              <a:buNone/>
            </a:pPr>
            <a:r>
              <a:rPr lang="it-IT" sz="4700">
                <a:solidFill>
                  <a:schemeClr val="dk1"/>
                </a:solidFill>
                <a:latin typeface="Helvetica Neue"/>
                <a:ea typeface="Helvetica Neue"/>
                <a:cs typeface="Helvetica Neue"/>
                <a:sym typeface="Helvetica Neue"/>
              </a:rPr>
              <a:t>LIFE BE-WoodEN</a:t>
            </a:r>
            <a:endParaRPr sz="4700">
              <a:solidFill>
                <a:schemeClr val="dk1"/>
              </a:solidFill>
              <a:latin typeface="Helvetica Neue"/>
              <a:ea typeface="Helvetica Neue"/>
              <a:cs typeface="Helvetica Neue"/>
              <a:sym typeface="Helvetica Neue"/>
            </a:endParaRPr>
          </a:p>
          <a:p>
            <a:pPr indent="0" lvl="0" marL="0" marR="0" rtl="0" algn="ctr">
              <a:lnSpc>
                <a:spcPct val="90000"/>
              </a:lnSpc>
              <a:spcBef>
                <a:spcPts val="1000"/>
              </a:spcBef>
              <a:spcAft>
                <a:spcPts val="0"/>
              </a:spcAft>
              <a:buClr>
                <a:schemeClr val="dk1"/>
              </a:buClr>
              <a:buSzPts val="1100"/>
              <a:buFont typeface="Arial"/>
              <a:buNone/>
            </a:pPr>
            <a:r>
              <a:rPr lang="it-IT" sz="1100">
                <a:solidFill>
                  <a:schemeClr val="dk1"/>
                </a:solidFill>
                <a:latin typeface="Helvetica Neue"/>
                <a:ea typeface="Helvetica Neue"/>
                <a:cs typeface="Helvetica Neue"/>
                <a:sym typeface="Helvetica Neue"/>
              </a:rPr>
              <a:t>Buildings and Education in Wood Ecosystem for the New European Bauhaus</a:t>
            </a:r>
            <a:endParaRPr sz="1100">
              <a:solidFill>
                <a:schemeClr val="dk1"/>
              </a:solidFill>
              <a:latin typeface="Helvetica Neue"/>
              <a:ea typeface="Helvetica Neue"/>
              <a:cs typeface="Helvetica Neue"/>
              <a:sym typeface="Helvetica Neue"/>
            </a:endParaRPr>
          </a:p>
          <a:p>
            <a:pPr indent="0" lvl="0" marL="0" marR="0" rtl="0" algn="ctr">
              <a:lnSpc>
                <a:spcPct val="90000"/>
              </a:lnSpc>
              <a:spcBef>
                <a:spcPts val="1000"/>
              </a:spcBef>
              <a:spcAft>
                <a:spcPts val="0"/>
              </a:spcAft>
              <a:buClr>
                <a:schemeClr val="dk1"/>
              </a:buClr>
              <a:buSzPts val="1400"/>
              <a:buFont typeface="Arial"/>
              <a:buNone/>
            </a:pPr>
            <a:r>
              <a:t/>
            </a:r>
            <a:endParaRPr b="0" i="0" sz="1400">
              <a:solidFill>
                <a:schemeClr val="dk1"/>
              </a:solidFill>
              <a:latin typeface="Helvetica Neue"/>
              <a:ea typeface="Helvetica Neue"/>
              <a:cs typeface="Helvetica Neue"/>
              <a:sym typeface="Helvetica Neue"/>
            </a:endParaRPr>
          </a:p>
          <a:p>
            <a:pPr indent="0" lvl="0" marL="0" marR="0" rtl="0" algn="ctr">
              <a:lnSpc>
                <a:spcPct val="90000"/>
              </a:lnSpc>
              <a:spcBef>
                <a:spcPts val="1000"/>
              </a:spcBef>
              <a:spcAft>
                <a:spcPts val="0"/>
              </a:spcAft>
              <a:buClr>
                <a:schemeClr val="dk1"/>
              </a:buClr>
              <a:buSzPts val="1400"/>
              <a:buFont typeface="Arial"/>
              <a:buNone/>
            </a:pPr>
            <a:r>
              <a:rPr b="0" i="0" lang="it-IT" sz="1400">
                <a:solidFill>
                  <a:schemeClr val="dk1"/>
                </a:solidFill>
                <a:latin typeface="Helvetica Neue"/>
                <a:ea typeface="Helvetica Neue"/>
                <a:cs typeface="Helvetica Neue"/>
                <a:sym typeface="Helvetica Neue"/>
              </a:rPr>
              <a:t>Project Acronym: </a:t>
            </a:r>
            <a:r>
              <a:rPr b="0" i="0" lang="it-IT" sz="1400" u="none" strike="noStrike">
                <a:solidFill>
                  <a:schemeClr val="dk1"/>
                </a:solidFill>
                <a:latin typeface="Helvetica Neue"/>
                <a:ea typeface="Helvetica Neue"/>
                <a:cs typeface="Helvetica Neue"/>
                <a:sym typeface="Helvetica Neue"/>
              </a:rPr>
              <a:t>LIFE23-PRE-IT-LIFE BE-WoodEN</a:t>
            </a:r>
            <a:endParaRPr b="0" i="0" sz="1400" u="none" strike="noStrike">
              <a:solidFill>
                <a:schemeClr val="dk1"/>
              </a:solidFill>
              <a:latin typeface="Helvetica Neue"/>
              <a:ea typeface="Helvetica Neue"/>
              <a:cs typeface="Helvetica Neue"/>
              <a:sym typeface="Helvetica Neue"/>
            </a:endParaRPr>
          </a:p>
        </p:txBody>
      </p:sp>
      <p:sp>
        <p:nvSpPr>
          <p:cNvPr id="161" name="Google Shape;161;p51"/>
          <p:cNvSpPr txBox="1"/>
          <p:nvPr/>
        </p:nvSpPr>
        <p:spPr>
          <a:xfrm>
            <a:off x="319181" y="5726198"/>
            <a:ext cx="233838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chemeClr val="dk1"/>
                </a:solidFill>
                <a:latin typeface="Arial"/>
                <a:ea typeface="Arial"/>
                <a:cs typeface="Arial"/>
                <a:sym typeface="Arial"/>
              </a:rPr>
              <a:t>Project Leader</a:t>
            </a:r>
            <a:endParaRPr/>
          </a:p>
        </p:txBody>
      </p:sp>
      <p:pic>
        <p:nvPicPr>
          <p:cNvPr descr="Immagine che contiene simbolo, logo, bandiera, emblema&#10;&#10;Descrizione generata automaticamente" id="162" name="Google Shape;162;p51"/>
          <p:cNvPicPr preferRelativeResize="0"/>
          <p:nvPr/>
        </p:nvPicPr>
        <p:blipFill rotWithShape="1">
          <a:blip r:embed="rId2">
            <a:alphaModFix/>
          </a:blip>
          <a:srcRect b="0" l="0" r="0" t="0"/>
          <a:stretch/>
        </p:blipFill>
        <p:spPr>
          <a:xfrm>
            <a:off x="4081950" y="6161841"/>
            <a:ext cx="311232" cy="414976"/>
          </a:xfrm>
          <a:prstGeom prst="rect">
            <a:avLst/>
          </a:prstGeom>
          <a:noFill/>
          <a:ln>
            <a:noFill/>
          </a:ln>
        </p:spPr>
      </p:pic>
      <p:pic>
        <p:nvPicPr>
          <p:cNvPr descr="Immagine che contiene Carattere, Elementi grafici, grafica, logo&#10;&#10;Descrizione generata automaticamente" id="163" name="Google Shape;163;p51"/>
          <p:cNvPicPr preferRelativeResize="0"/>
          <p:nvPr/>
        </p:nvPicPr>
        <p:blipFill rotWithShape="1">
          <a:blip r:embed="rId3">
            <a:alphaModFix/>
          </a:blip>
          <a:srcRect b="0" l="0" r="0" t="0"/>
          <a:stretch/>
        </p:blipFill>
        <p:spPr>
          <a:xfrm>
            <a:off x="5069075" y="6188041"/>
            <a:ext cx="767871" cy="293468"/>
          </a:xfrm>
          <a:prstGeom prst="rect">
            <a:avLst/>
          </a:prstGeom>
          <a:noFill/>
          <a:ln>
            <a:noFill/>
          </a:ln>
        </p:spPr>
      </p:pic>
      <p:pic>
        <p:nvPicPr>
          <p:cNvPr id="164" name="Google Shape;164;p51"/>
          <p:cNvPicPr preferRelativeResize="0"/>
          <p:nvPr/>
        </p:nvPicPr>
        <p:blipFill rotWithShape="1">
          <a:blip r:embed="rId4">
            <a:alphaModFix/>
          </a:blip>
          <a:srcRect b="0" l="0" r="0" t="0"/>
          <a:stretch/>
        </p:blipFill>
        <p:spPr>
          <a:xfrm>
            <a:off x="6459813" y="6161841"/>
            <a:ext cx="831424" cy="355609"/>
          </a:xfrm>
          <a:prstGeom prst="rect">
            <a:avLst/>
          </a:prstGeom>
          <a:noFill/>
          <a:ln>
            <a:noFill/>
          </a:ln>
        </p:spPr>
      </p:pic>
      <p:pic>
        <p:nvPicPr>
          <p:cNvPr descr="Immagine che contiene Carattere, Elementi grafici, logo, Blu elettrico&#10;&#10;Descrizione generata automaticamente" id="165" name="Google Shape;165;p51"/>
          <p:cNvPicPr preferRelativeResize="0"/>
          <p:nvPr/>
        </p:nvPicPr>
        <p:blipFill rotWithShape="1">
          <a:blip r:embed="rId5">
            <a:alphaModFix/>
          </a:blip>
          <a:srcRect b="0" l="0" r="0" t="0"/>
          <a:stretch/>
        </p:blipFill>
        <p:spPr>
          <a:xfrm>
            <a:off x="7982294" y="6207151"/>
            <a:ext cx="519286" cy="273968"/>
          </a:xfrm>
          <a:prstGeom prst="rect">
            <a:avLst/>
          </a:prstGeom>
          <a:noFill/>
          <a:ln>
            <a:noFill/>
          </a:ln>
        </p:spPr>
      </p:pic>
      <p:pic>
        <p:nvPicPr>
          <p:cNvPr descr="Immagine che contiene testo, Carattere, Elementi grafici, schermata&#10;&#10;Descrizione generata automaticamente" id="166" name="Google Shape;166;p51"/>
          <p:cNvPicPr preferRelativeResize="0"/>
          <p:nvPr/>
        </p:nvPicPr>
        <p:blipFill rotWithShape="1">
          <a:blip r:embed="rId6">
            <a:alphaModFix/>
          </a:blip>
          <a:srcRect b="0" l="0" r="0" t="0"/>
          <a:stretch/>
        </p:blipFill>
        <p:spPr>
          <a:xfrm>
            <a:off x="9246905" y="6063359"/>
            <a:ext cx="350286" cy="443331"/>
          </a:xfrm>
          <a:prstGeom prst="rect">
            <a:avLst/>
          </a:prstGeom>
          <a:noFill/>
          <a:ln>
            <a:noFill/>
          </a:ln>
        </p:spPr>
      </p:pic>
      <p:pic>
        <p:nvPicPr>
          <p:cNvPr descr="Immagine che contiene testo, Carattere, logo, simbolo&#10;&#10;Descrizione generata automaticamente" id="167" name="Google Shape;167;p51"/>
          <p:cNvPicPr preferRelativeResize="0"/>
          <p:nvPr/>
        </p:nvPicPr>
        <p:blipFill rotWithShape="1">
          <a:blip r:embed="rId7">
            <a:alphaModFix/>
          </a:blip>
          <a:srcRect b="0" l="0" r="0" t="0"/>
          <a:stretch/>
        </p:blipFill>
        <p:spPr>
          <a:xfrm>
            <a:off x="10346950" y="6058516"/>
            <a:ext cx="352866" cy="471688"/>
          </a:xfrm>
          <a:prstGeom prst="rect">
            <a:avLst/>
          </a:prstGeom>
          <a:noFill/>
          <a:ln>
            <a:noFill/>
          </a:ln>
        </p:spPr>
      </p:pic>
      <p:pic>
        <p:nvPicPr>
          <p:cNvPr descr="Immagine che contiene testo, poster, Carattere, logo&#10;&#10;Descrizione generata automaticamente" id="168" name="Google Shape;168;p51"/>
          <p:cNvPicPr preferRelativeResize="0"/>
          <p:nvPr/>
        </p:nvPicPr>
        <p:blipFill rotWithShape="1">
          <a:blip r:embed="rId8">
            <a:alphaModFix/>
          </a:blip>
          <a:srcRect b="0" l="0" r="0" t="0"/>
          <a:stretch/>
        </p:blipFill>
        <p:spPr>
          <a:xfrm>
            <a:off x="11378244" y="5998156"/>
            <a:ext cx="413548" cy="573736"/>
          </a:xfrm>
          <a:prstGeom prst="rect">
            <a:avLst/>
          </a:prstGeom>
          <a:noFill/>
          <a:ln>
            <a:noFill/>
          </a:ln>
        </p:spPr>
      </p:pic>
      <p:cxnSp>
        <p:nvCxnSpPr>
          <p:cNvPr id="169" name="Google Shape;169;p51"/>
          <p:cNvCxnSpPr/>
          <p:nvPr/>
        </p:nvCxnSpPr>
        <p:spPr>
          <a:xfrm>
            <a:off x="3671957" y="5825487"/>
            <a:ext cx="0" cy="867762"/>
          </a:xfrm>
          <a:prstGeom prst="straightConnector1">
            <a:avLst/>
          </a:prstGeom>
          <a:noFill/>
          <a:ln cap="flat" cmpd="sng" w="12700">
            <a:solidFill>
              <a:schemeClr val="accent1"/>
            </a:solidFill>
            <a:prstDash val="solid"/>
            <a:miter lim="800000"/>
            <a:headEnd len="sm" w="sm" type="none"/>
            <a:tailEnd len="sm" w="sm" type="none"/>
          </a:ln>
        </p:spPr>
      </p:cxnSp>
      <p:sp>
        <p:nvSpPr>
          <p:cNvPr id="170" name="Google Shape;170;p51"/>
          <p:cNvSpPr txBox="1"/>
          <p:nvPr/>
        </p:nvSpPr>
        <p:spPr>
          <a:xfrm>
            <a:off x="3759856" y="5738402"/>
            <a:ext cx="233838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chemeClr val="dk1"/>
                </a:solidFill>
                <a:latin typeface="Arial"/>
                <a:ea typeface="Arial"/>
                <a:cs typeface="Arial"/>
                <a:sym typeface="Arial"/>
              </a:rPr>
              <a:t>Partner</a:t>
            </a:r>
            <a:endParaRPr/>
          </a:p>
        </p:txBody>
      </p:sp>
      <p:pic>
        <p:nvPicPr>
          <p:cNvPr descr="Immagine che contiene nero, oscurità&#10;&#10;Descrizione generata automaticamente" id="171" name="Google Shape;171;p51"/>
          <p:cNvPicPr preferRelativeResize="0"/>
          <p:nvPr/>
        </p:nvPicPr>
        <p:blipFill rotWithShape="1">
          <a:blip r:embed="rId9">
            <a:alphaModFix/>
          </a:blip>
          <a:srcRect b="0" l="0" r="0" t="0"/>
          <a:stretch/>
        </p:blipFill>
        <p:spPr>
          <a:xfrm>
            <a:off x="432975" y="6069050"/>
            <a:ext cx="2826320" cy="52344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5"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new-european-bauhaus.europa.eu/index_en"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hyperlink" Target="mailto:lifebewooden@unige.it" TargetMode="External"/><Relationship Id="rId7" Type="http://schemas.openxmlformats.org/officeDocument/2006/relationships/hyperlink" Target="https://lifebewooden.unige.it/" TargetMode="External"/><Relationship Id="rId8"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 Id="rId3" Type="http://schemas.openxmlformats.org/officeDocument/2006/relationships/hyperlink" Target="https://lifebewooden.unige.i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jpg"/><Relationship Id="rId4" Type="http://schemas.openxmlformats.org/officeDocument/2006/relationships/image" Target="../media/image18.png"/><Relationship Id="rId5"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0"/>
          <p:cNvSpPr txBox="1"/>
          <p:nvPr/>
        </p:nvSpPr>
        <p:spPr>
          <a:xfrm>
            <a:off x="1114582" y="1461214"/>
            <a:ext cx="10529337"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it-IT" sz="2800" u="none" strike="noStrike">
                <a:solidFill>
                  <a:srgbClr val="333333"/>
                </a:solidFill>
                <a:latin typeface="Helvetica Neue"/>
                <a:ea typeface="Helvetica Neue"/>
                <a:cs typeface="Helvetica Neue"/>
                <a:sym typeface="Helvetica Neue"/>
              </a:rPr>
              <a:t>TITLE OF THE SLIDE</a:t>
            </a:r>
            <a:endParaRPr/>
          </a:p>
          <a:p>
            <a:pPr indent="0" lvl="0" marL="0" marR="0" rtl="0" algn="ctr">
              <a:spcBef>
                <a:spcPts val="0"/>
              </a:spcBef>
              <a:spcAft>
                <a:spcPts val="0"/>
              </a:spcAft>
              <a:buNone/>
            </a:pPr>
            <a:r>
              <a:t/>
            </a:r>
            <a:endParaRPr sz="2800">
              <a:solidFill>
                <a:srgbClr val="333333"/>
              </a:solidFill>
              <a:latin typeface="Helvetica Neue"/>
              <a:ea typeface="Helvetica Neue"/>
              <a:cs typeface="Helvetica Neue"/>
              <a:sym typeface="Helvetica Neue"/>
            </a:endParaRPr>
          </a:p>
          <a:p>
            <a:pPr indent="0" lvl="0" marL="0" marR="0" rtl="0" algn="ctr">
              <a:spcBef>
                <a:spcPts val="0"/>
              </a:spcBef>
              <a:spcAft>
                <a:spcPts val="0"/>
              </a:spcAft>
              <a:buNone/>
            </a:pPr>
            <a:r>
              <a:t/>
            </a:r>
            <a:endParaRPr b="0" i="0" sz="2800" u="none" strike="noStrike">
              <a:solidFill>
                <a:srgbClr val="333333"/>
              </a:solidFill>
              <a:latin typeface="Helvetica Neue"/>
              <a:ea typeface="Helvetica Neue"/>
              <a:cs typeface="Helvetica Neue"/>
              <a:sym typeface="Helvetica Neue"/>
            </a:endParaRPr>
          </a:p>
        </p:txBody>
      </p:sp>
      <p:sp>
        <p:nvSpPr>
          <p:cNvPr id="269" name="Google Shape;269;p10"/>
          <p:cNvSpPr txBox="1"/>
          <p:nvPr/>
        </p:nvSpPr>
        <p:spPr>
          <a:xfrm>
            <a:off x="9508067" y="2334352"/>
            <a:ext cx="1507066" cy="28623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1800">
                <a:solidFill>
                  <a:srgbClr val="FF0000"/>
                </a:solidFill>
                <a:latin typeface="Calibri"/>
                <a:ea typeface="Calibri"/>
                <a:cs typeface="Calibri"/>
                <a:sym typeface="Calibri"/>
              </a:rPr>
              <a:t>You can customize all the slides as you prefer, for instance with text and picture, or just word clouds or whatever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1"/>
          <p:cNvSpPr/>
          <p:nvPr/>
        </p:nvSpPr>
        <p:spPr>
          <a:xfrm>
            <a:off x="5024061" y="1301306"/>
            <a:ext cx="5701303" cy="4719350"/>
          </a:xfrm>
          <a:prstGeom prst="rect">
            <a:avLst/>
          </a:prstGeom>
          <a:solidFill>
            <a:srgbClr val="C5E6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1"/>
          <p:cNvSpPr txBox="1"/>
          <p:nvPr/>
        </p:nvSpPr>
        <p:spPr>
          <a:xfrm>
            <a:off x="1148138" y="2459504"/>
            <a:ext cx="3751853"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it-IT" sz="2400" u="none" strike="noStrike">
                <a:solidFill>
                  <a:srgbClr val="333333"/>
                </a:solidFill>
                <a:latin typeface="Helvetica Neue"/>
                <a:ea typeface="Helvetica Neue"/>
                <a:cs typeface="Helvetica Neue"/>
                <a:sym typeface="Helvetica Neue"/>
              </a:rPr>
              <a:t>Lorem ipsum dolor sit amet</a:t>
            </a:r>
            <a:r>
              <a:rPr b="0" i="0" lang="it-IT" sz="2400" u="none" strike="noStrike">
                <a:solidFill>
                  <a:srgbClr val="333333"/>
                </a:solidFill>
                <a:latin typeface="Helvetica Neue"/>
                <a:ea typeface="Helvetica Neue"/>
                <a:cs typeface="Helvetica Neue"/>
                <a:sym typeface="Helvetica Neue"/>
              </a:rPr>
              <a:t>, consectetur adipisci elit, sed do eiusmod tempor incidunt ut labore et dolore magna aliqua.</a:t>
            </a:r>
            <a:endParaRPr/>
          </a:p>
        </p:txBody>
      </p:sp>
      <p:pic>
        <p:nvPicPr>
          <p:cNvPr descr="Immagine che contiene Simmetria, scale, Parallelo, linea&#10;&#10;Descrizione generata automaticamente" id="276" name="Google Shape;276;p11"/>
          <p:cNvPicPr preferRelativeResize="0"/>
          <p:nvPr/>
        </p:nvPicPr>
        <p:blipFill rotWithShape="1">
          <a:blip r:embed="rId3">
            <a:alphaModFix/>
          </a:blip>
          <a:srcRect b="175" l="21718" r="12347" t="27560"/>
          <a:stretch/>
        </p:blipFill>
        <p:spPr>
          <a:xfrm>
            <a:off x="5178177" y="1301306"/>
            <a:ext cx="5547188" cy="4563614"/>
          </a:xfrm>
          <a:prstGeom prst="rect">
            <a:avLst/>
          </a:prstGeom>
          <a:noFill/>
          <a:ln>
            <a:noFill/>
          </a:ln>
        </p:spPr>
      </p:pic>
      <p:sp>
        <p:nvSpPr>
          <p:cNvPr id="277" name="Google Shape;277;p11"/>
          <p:cNvSpPr/>
          <p:nvPr/>
        </p:nvSpPr>
        <p:spPr>
          <a:xfrm>
            <a:off x="1253447" y="4951493"/>
            <a:ext cx="2969232" cy="154112"/>
          </a:xfrm>
          <a:prstGeom prst="rect">
            <a:avLst/>
          </a:prstGeom>
          <a:solidFill>
            <a:srgbClr val="C5E6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1"/>
          <p:cNvSpPr txBox="1"/>
          <p:nvPr/>
        </p:nvSpPr>
        <p:spPr>
          <a:xfrm>
            <a:off x="5909733" y="6109597"/>
            <a:ext cx="361526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200">
                <a:solidFill>
                  <a:schemeClr val="dk1"/>
                </a:solidFill>
                <a:latin typeface="Helvetica Neue"/>
                <a:ea typeface="Helvetica Neue"/>
                <a:cs typeface="Helvetica Neue"/>
                <a:sym typeface="Helvetica Neue"/>
              </a:rPr>
              <a:t>Source: </a:t>
            </a:r>
            <a:r>
              <a:rPr i="1" lang="it-IT" sz="1200">
                <a:solidFill>
                  <a:schemeClr val="dk1"/>
                </a:solidFill>
                <a:highlight>
                  <a:srgbClr val="FFFF00"/>
                </a:highlight>
                <a:latin typeface="Helvetica Neue"/>
                <a:ea typeface="Helvetica Neue"/>
                <a:cs typeface="Helvetica Neue"/>
                <a:sym typeface="Helvetica Neue"/>
              </a:rPr>
              <a:t>XXXX</a:t>
            </a:r>
            <a:endParaRPr/>
          </a:p>
          <a:p>
            <a:pPr indent="0" lvl="0" marL="0" marR="0" rtl="0" algn="l">
              <a:spcBef>
                <a:spcPts val="0"/>
              </a:spcBef>
              <a:spcAft>
                <a:spcPts val="0"/>
              </a:spcAft>
              <a:buNone/>
            </a:pPr>
            <a:r>
              <a:rPr lang="it-IT" sz="1200">
                <a:solidFill>
                  <a:schemeClr val="dk1"/>
                </a:solidFill>
                <a:latin typeface="Helvetica Neue"/>
                <a:ea typeface="Helvetica Neue"/>
                <a:cs typeface="Helvetica Neue"/>
                <a:sym typeface="Helvetica Neue"/>
              </a:rPr>
              <a:t>Credits: </a:t>
            </a:r>
            <a:r>
              <a:rPr lang="it-IT" sz="1200">
                <a:solidFill>
                  <a:schemeClr val="dk1"/>
                </a:solidFill>
                <a:highlight>
                  <a:srgbClr val="FFFF00"/>
                </a:highlight>
                <a:latin typeface="Helvetica Neue"/>
                <a:ea typeface="Helvetica Neue"/>
                <a:cs typeface="Helvetica Neue"/>
                <a:sym typeface="Helvetica Neue"/>
              </a:rPr>
              <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graphicFrame>
        <p:nvGraphicFramePr>
          <p:cNvPr id="283" name="Google Shape;283;p12"/>
          <p:cNvGraphicFramePr/>
          <p:nvPr/>
        </p:nvGraphicFramePr>
        <p:xfrm>
          <a:off x="2506470" y="1832287"/>
          <a:ext cx="7296505" cy="4864337"/>
        </p:xfrm>
        <a:graphic>
          <a:graphicData uri="http://schemas.openxmlformats.org/drawingml/2006/chart">
            <c:chart r:id="rId3"/>
          </a:graphicData>
        </a:graphic>
      </p:graphicFrame>
      <p:sp>
        <p:nvSpPr>
          <p:cNvPr id="284" name="Google Shape;284;p12"/>
          <p:cNvSpPr txBox="1"/>
          <p:nvPr/>
        </p:nvSpPr>
        <p:spPr>
          <a:xfrm>
            <a:off x="890053" y="991431"/>
            <a:ext cx="1052933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it-IT" sz="2800" u="none" strike="noStrike">
                <a:solidFill>
                  <a:srgbClr val="333333"/>
                </a:solidFill>
                <a:latin typeface="Helvetica Neue"/>
                <a:ea typeface="Helvetica Neue"/>
                <a:cs typeface="Helvetica Neue"/>
                <a:sym typeface="Helvetica Neue"/>
              </a:rPr>
              <a:t>TITLE OF THE SLIDE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3"/>
          <p:cNvSpPr txBox="1"/>
          <p:nvPr/>
        </p:nvSpPr>
        <p:spPr>
          <a:xfrm>
            <a:off x="831331" y="594601"/>
            <a:ext cx="10529337"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0" i="0" sz="2800" u="none" strike="noStrike">
              <a:solidFill>
                <a:srgbClr val="333333"/>
              </a:solidFill>
              <a:latin typeface="Helvetica Neue"/>
              <a:ea typeface="Helvetica Neue"/>
              <a:cs typeface="Helvetica Neue"/>
              <a:sym typeface="Helvetica Neue"/>
            </a:endParaRPr>
          </a:p>
          <a:p>
            <a:pPr indent="0" lvl="0" marL="0" marR="0" rtl="0" algn="ctr">
              <a:spcBef>
                <a:spcPts val="0"/>
              </a:spcBef>
              <a:spcAft>
                <a:spcPts val="0"/>
              </a:spcAft>
              <a:buNone/>
            </a:pPr>
            <a:r>
              <a:rPr lang="it-IT" sz="2800">
                <a:solidFill>
                  <a:srgbClr val="333333"/>
                </a:solidFill>
                <a:latin typeface="Helvetica Neue"/>
                <a:ea typeface="Helvetica Neue"/>
                <a:cs typeface="Helvetica Neue"/>
                <a:sym typeface="Helvetica Neue"/>
              </a:rPr>
              <a:t>SUM UP – TOPIC 1</a:t>
            </a:r>
            <a:endParaRPr b="0" i="0" sz="2800" u="none" strike="noStrike">
              <a:solidFill>
                <a:srgbClr val="333333"/>
              </a:solidFill>
              <a:latin typeface="Helvetica Neue"/>
              <a:ea typeface="Helvetica Neue"/>
              <a:cs typeface="Helvetica Neue"/>
              <a:sym typeface="Helvetica Neue"/>
            </a:endParaRPr>
          </a:p>
        </p:txBody>
      </p:sp>
      <p:pic>
        <p:nvPicPr>
          <p:cNvPr id="290" name="Google Shape;290;p13"/>
          <p:cNvPicPr preferRelativeResize="0"/>
          <p:nvPr/>
        </p:nvPicPr>
        <p:blipFill rotWithShape="1">
          <a:blip r:embed="rId3">
            <a:alphaModFix/>
          </a:blip>
          <a:srcRect b="0" l="0" r="0" t="0"/>
          <a:stretch/>
        </p:blipFill>
        <p:spPr>
          <a:xfrm>
            <a:off x="2061509" y="5137151"/>
            <a:ext cx="988650" cy="756027"/>
          </a:xfrm>
          <a:prstGeom prst="rect">
            <a:avLst/>
          </a:prstGeom>
          <a:noFill/>
          <a:ln>
            <a:noFill/>
          </a:ln>
        </p:spPr>
      </p:pic>
      <p:pic>
        <p:nvPicPr>
          <p:cNvPr id="291" name="Google Shape;291;p13"/>
          <p:cNvPicPr preferRelativeResize="0"/>
          <p:nvPr/>
        </p:nvPicPr>
        <p:blipFill rotWithShape="1">
          <a:blip r:embed="rId4">
            <a:alphaModFix/>
          </a:blip>
          <a:srcRect b="0" l="0" r="0" t="0"/>
          <a:stretch/>
        </p:blipFill>
        <p:spPr>
          <a:xfrm>
            <a:off x="1995769" y="4026779"/>
            <a:ext cx="988650" cy="886877"/>
          </a:xfrm>
          <a:prstGeom prst="rect">
            <a:avLst/>
          </a:prstGeom>
          <a:noFill/>
          <a:ln>
            <a:noFill/>
          </a:ln>
        </p:spPr>
      </p:pic>
      <p:pic>
        <p:nvPicPr>
          <p:cNvPr id="292" name="Google Shape;292;p13"/>
          <p:cNvPicPr preferRelativeResize="0"/>
          <p:nvPr/>
        </p:nvPicPr>
        <p:blipFill rotWithShape="1">
          <a:blip r:embed="rId5">
            <a:alphaModFix/>
          </a:blip>
          <a:srcRect b="0" l="0" r="0" t="0"/>
          <a:stretch/>
        </p:blipFill>
        <p:spPr>
          <a:xfrm>
            <a:off x="1977046" y="3022262"/>
            <a:ext cx="925546" cy="880761"/>
          </a:xfrm>
          <a:prstGeom prst="rect">
            <a:avLst/>
          </a:prstGeom>
          <a:noFill/>
          <a:ln>
            <a:noFill/>
          </a:ln>
        </p:spPr>
      </p:pic>
      <p:sp>
        <p:nvSpPr>
          <p:cNvPr id="293" name="Google Shape;293;p13"/>
          <p:cNvSpPr txBox="1"/>
          <p:nvPr/>
        </p:nvSpPr>
        <p:spPr>
          <a:xfrm>
            <a:off x="2987183" y="3065798"/>
            <a:ext cx="746616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200">
                <a:solidFill>
                  <a:schemeClr val="lt1"/>
                </a:solidFill>
                <a:latin typeface="Helvetica Neue"/>
                <a:ea typeface="Helvetica Neue"/>
                <a:cs typeface="Helvetica Neue"/>
                <a:sym typeface="Helvetica Neue"/>
              </a:rPr>
              <a:t>Traditionally, economies tend to follow a "take-out-throw" linear cycle. A circular economy, on the other hand, preserves the value of products, materials and resources as long as possible and minimizes waste. </a:t>
            </a:r>
            <a:r>
              <a:rPr lang="it-IT" sz="1200">
                <a:solidFill>
                  <a:schemeClr val="lt1"/>
                </a:solidFill>
                <a:latin typeface="Helvetica Neue"/>
                <a:ea typeface="Helvetica Neue"/>
                <a:cs typeface="Helvetica Neue"/>
                <a:sym typeface="Helvetica Neue"/>
              </a:rPr>
              <a:t>At an enterprise level, this approach ensures greater resource efficiency.</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4" name="Google Shape;294;p13"/>
          <p:cNvSpPr txBox="1"/>
          <p:nvPr/>
        </p:nvSpPr>
        <p:spPr>
          <a:xfrm>
            <a:off x="2965696" y="4008553"/>
            <a:ext cx="738764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200">
                <a:solidFill>
                  <a:schemeClr val="lt1"/>
                </a:solidFill>
                <a:latin typeface="Open Sans"/>
                <a:ea typeface="Open Sans"/>
                <a:cs typeface="Open Sans"/>
                <a:sym typeface="Open Sans"/>
              </a:rPr>
              <a:t>The EU Commission stresses that: "The circular economy begins at the earliest stages of the product life cycle. Both the design phase and the production processes affect the supply of resources, their use and the generation of waste during the entire life cycle of the product". </a:t>
            </a:r>
            <a:endParaRPr sz="1200">
              <a:solidFill>
                <a:schemeClr val="lt1"/>
              </a:solidFill>
              <a:latin typeface="Open Sans"/>
              <a:ea typeface="Open Sans"/>
              <a:cs typeface="Open Sans"/>
              <a:sym typeface="Open Sans"/>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95" name="Google Shape;295;p13"/>
          <p:cNvGrpSpPr/>
          <p:nvPr/>
        </p:nvGrpSpPr>
        <p:grpSpPr>
          <a:xfrm>
            <a:off x="2667309" y="1800929"/>
            <a:ext cx="6801561" cy="1221333"/>
            <a:chOff x="1939611" y="251"/>
            <a:chExt cx="6801561" cy="1221333"/>
          </a:xfrm>
        </p:grpSpPr>
        <p:sp>
          <p:nvSpPr>
            <p:cNvPr id="296" name="Google Shape;296;p13"/>
            <p:cNvSpPr/>
            <p:nvPr/>
          </p:nvSpPr>
          <p:spPr>
            <a:xfrm rot="10800000">
              <a:off x="1939611" y="251"/>
              <a:ext cx="6783127" cy="1221333"/>
            </a:xfrm>
            <a:prstGeom prst="homePlate">
              <a:avLst>
                <a:gd fmla="val 50000" name="adj"/>
              </a:avLst>
            </a:prstGeom>
            <a:solidFill>
              <a:srgbClr val="C5E6F1"/>
            </a:solidFill>
            <a:ln cap="flat" cmpd="sng" w="1270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13"/>
            <p:cNvSpPr txBox="1"/>
            <p:nvPr/>
          </p:nvSpPr>
          <p:spPr>
            <a:xfrm>
              <a:off x="2263378" y="251"/>
              <a:ext cx="6477794" cy="1221333"/>
            </a:xfrm>
            <a:prstGeom prst="rect">
              <a:avLst/>
            </a:prstGeom>
            <a:noFill/>
            <a:ln>
              <a:noFill/>
            </a:ln>
          </p:spPr>
          <p:txBody>
            <a:bodyPr anchorCtr="0" anchor="ctr" bIns="60950" lIns="538550" spcFirstLastPara="1" rIns="113775" wrap="square" tIns="60950">
              <a:noAutofit/>
            </a:bodyPr>
            <a:lstStyle/>
            <a:p>
              <a:pPr indent="0" lvl="0" marL="0" marR="0" rtl="0" algn="l">
                <a:lnSpc>
                  <a:spcPct val="90000"/>
                </a:lnSpc>
                <a:spcBef>
                  <a:spcPts val="0"/>
                </a:spcBef>
                <a:spcAft>
                  <a:spcPts val="0"/>
                </a:spcAft>
                <a:buClr>
                  <a:schemeClr val="dk1"/>
                </a:buClr>
                <a:buSzPts val="1600"/>
                <a:buFont typeface="Helvetica Neue"/>
                <a:buNone/>
              </a:pPr>
              <a:r>
                <a:rPr b="0" i="0" lang="it-IT" sz="1600">
                  <a:solidFill>
                    <a:schemeClr val="dk1"/>
                  </a:solidFill>
                  <a:latin typeface="Helvetica Neue"/>
                  <a:ea typeface="Helvetica Neue"/>
                  <a:cs typeface="Helvetica Neue"/>
                  <a:sym typeface="Helvetica Neue"/>
                </a:rPr>
                <a:t>Lorem ipsum dolor sit amet, consectetur adipiscing elit. Quisque laoreet euismod semper. Nullam ante ipsum, sodales in velit a, faucibus pulvinar ex. Morbi nec felis at magna convallis ullamcorper. Duis volutpat sollicitudin condimentum. </a:t>
              </a:r>
              <a:endParaRPr sz="1600">
                <a:solidFill>
                  <a:schemeClr val="dk1"/>
                </a:solidFill>
                <a:latin typeface="Helvetica Neue"/>
                <a:ea typeface="Helvetica Neue"/>
                <a:cs typeface="Helvetica Neue"/>
                <a:sym typeface="Helvetica Neue"/>
              </a:endParaRPr>
            </a:p>
          </p:txBody>
        </p:sp>
      </p:grpSp>
      <p:grpSp>
        <p:nvGrpSpPr>
          <p:cNvPr id="298" name="Google Shape;298;p13"/>
          <p:cNvGrpSpPr/>
          <p:nvPr/>
        </p:nvGrpSpPr>
        <p:grpSpPr>
          <a:xfrm>
            <a:off x="2741563" y="3386840"/>
            <a:ext cx="6783127" cy="1221333"/>
            <a:chOff x="2013865" y="1586162"/>
            <a:chExt cx="6783127" cy="1221333"/>
          </a:xfrm>
        </p:grpSpPr>
        <p:sp>
          <p:nvSpPr>
            <p:cNvPr id="299" name="Google Shape;299;p13"/>
            <p:cNvSpPr/>
            <p:nvPr/>
          </p:nvSpPr>
          <p:spPr>
            <a:xfrm rot="10800000">
              <a:off x="2013865" y="1586162"/>
              <a:ext cx="6783127" cy="1221333"/>
            </a:xfrm>
            <a:prstGeom prst="homePlate">
              <a:avLst>
                <a:gd fmla="val 50000" name="adj"/>
              </a:avLst>
            </a:prstGeom>
            <a:solidFill>
              <a:srgbClr val="ECD2A9"/>
            </a:solidFill>
            <a:ln cap="flat" cmpd="sng" w="1270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3"/>
            <p:cNvSpPr txBox="1"/>
            <p:nvPr/>
          </p:nvSpPr>
          <p:spPr>
            <a:xfrm>
              <a:off x="2319198" y="1586162"/>
              <a:ext cx="6477794" cy="1221333"/>
            </a:xfrm>
            <a:prstGeom prst="rect">
              <a:avLst/>
            </a:prstGeom>
            <a:noFill/>
            <a:ln>
              <a:noFill/>
            </a:ln>
          </p:spPr>
          <p:txBody>
            <a:bodyPr anchorCtr="0" anchor="ctr" bIns="60950" lIns="538550" spcFirstLastPara="1" rIns="113775" wrap="square" tIns="60950">
              <a:noAutofit/>
            </a:bodyPr>
            <a:lstStyle/>
            <a:p>
              <a:pPr indent="0" lvl="0" marL="0" marR="0" rtl="0" algn="l">
                <a:lnSpc>
                  <a:spcPct val="90000"/>
                </a:lnSpc>
                <a:spcBef>
                  <a:spcPts val="0"/>
                </a:spcBef>
                <a:spcAft>
                  <a:spcPts val="0"/>
                </a:spcAft>
                <a:buClr>
                  <a:schemeClr val="dk1"/>
                </a:buClr>
                <a:buSzPts val="1600"/>
                <a:buFont typeface="Helvetica Neue"/>
                <a:buNone/>
              </a:pPr>
              <a:r>
                <a:rPr b="0" i="0" lang="it-IT" sz="1600">
                  <a:solidFill>
                    <a:schemeClr val="dk1"/>
                  </a:solidFill>
                  <a:latin typeface="Helvetica Neue"/>
                  <a:ea typeface="Helvetica Neue"/>
                  <a:cs typeface="Helvetica Neue"/>
                  <a:sym typeface="Helvetica Neue"/>
                </a:rPr>
                <a:t>Lorem ipsum dolor sit amet, consectetur adipiscing elit. Quisque laoreet euismod semper. Nullam ante ipsum, sodales in velit a, faucibus pulvinar ex. Morbi nec felis at magna convallis ullamcorper. Duis volutpat sollicitudin condimentum</a:t>
              </a:r>
              <a:r>
                <a:rPr b="0" i="0" lang="it-IT" sz="1600">
                  <a:solidFill>
                    <a:schemeClr val="lt1"/>
                  </a:solidFill>
                  <a:latin typeface="Helvetica Neue"/>
                  <a:ea typeface="Helvetica Neue"/>
                  <a:cs typeface="Helvetica Neue"/>
                  <a:sym typeface="Helvetica Neue"/>
                </a:rPr>
                <a:t>. </a:t>
              </a:r>
              <a:endParaRPr sz="1600">
                <a:solidFill>
                  <a:schemeClr val="lt1"/>
                </a:solidFill>
                <a:latin typeface="Calibri"/>
                <a:ea typeface="Calibri"/>
                <a:cs typeface="Calibri"/>
                <a:sym typeface="Calibri"/>
              </a:endParaRPr>
            </a:p>
          </p:txBody>
        </p:sp>
      </p:grpSp>
      <p:grpSp>
        <p:nvGrpSpPr>
          <p:cNvPr id="301" name="Google Shape;301;p13"/>
          <p:cNvGrpSpPr/>
          <p:nvPr/>
        </p:nvGrpSpPr>
        <p:grpSpPr>
          <a:xfrm>
            <a:off x="2741563" y="4972750"/>
            <a:ext cx="6783127" cy="1221333"/>
            <a:chOff x="2013865" y="3172072"/>
            <a:chExt cx="6783127" cy="1221333"/>
          </a:xfrm>
        </p:grpSpPr>
        <p:sp>
          <p:nvSpPr>
            <p:cNvPr id="302" name="Google Shape;302;p13"/>
            <p:cNvSpPr/>
            <p:nvPr/>
          </p:nvSpPr>
          <p:spPr>
            <a:xfrm rot="10800000">
              <a:off x="2013865" y="3172072"/>
              <a:ext cx="6783127" cy="1221333"/>
            </a:xfrm>
            <a:prstGeom prst="homePlate">
              <a:avLst>
                <a:gd fmla="val 50000" name="adj"/>
              </a:avLst>
            </a:prstGeom>
            <a:solidFill>
              <a:srgbClr val="C5E6F1"/>
            </a:solidFill>
            <a:ln cap="flat" cmpd="sng" w="1270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3"/>
            <p:cNvSpPr txBox="1"/>
            <p:nvPr/>
          </p:nvSpPr>
          <p:spPr>
            <a:xfrm>
              <a:off x="2319198" y="3172072"/>
              <a:ext cx="6477794" cy="1221333"/>
            </a:xfrm>
            <a:prstGeom prst="rect">
              <a:avLst/>
            </a:prstGeom>
            <a:noFill/>
            <a:ln>
              <a:noFill/>
            </a:ln>
          </p:spPr>
          <p:txBody>
            <a:bodyPr anchorCtr="0" anchor="ctr" bIns="60950" lIns="538550" spcFirstLastPara="1" rIns="113775" wrap="square" tIns="60950">
              <a:noAutofit/>
            </a:bodyPr>
            <a:lstStyle/>
            <a:p>
              <a:pPr indent="0" lvl="0" marL="0" marR="0" rtl="0" algn="l">
                <a:lnSpc>
                  <a:spcPct val="90000"/>
                </a:lnSpc>
                <a:spcBef>
                  <a:spcPts val="0"/>
                </a:spcBef>
                <a:spcAft>
                  <a:spcPts val="0"/>
                </a:spcAft>
                <a:buClr>
                  <a:schemeClr val="dk1"/>
                </a:buClr>
                <a:buSzPts val="1600"/>
                <a:buFont typeface="Helvetica Neue"/>
                <a:buNone/>
              </a:pPr>
              <a:r>
                <a:rPr b="0" i="0" lang="it-IT" sz="1600">
                  <a:solidFill>
                    <a:schemeClr val="dk1"/>
                  </a:solidFill>
                  <a:latin typeface="Helvetica Neue"/>
                  <a:ea typeface="Helvetica Neue"/>
                  <a:cs typeface="Helvetica Neue"/>
                  <a:sym typeface="Helvetica Neue"/>
                </a:rPr>
                <a:t>Lorem ipsum dolor sit amet, consectetur adipiscing elit. Quisque laoreet euismod semper. Nullam ante ipsum, sodales in velit a, faucibus pulvinar ex. Morbi nec felis at magna convallis ullamcorper. Duis volutpat sollicitudin condimentum</a:t>
              </a:r>
              <a:r>
                <a:rPr b="0" i="0" lang="it-IT" sz="1600">
                  <a:solidFill>
                    <a:schemeClr val="lt1"/>
                  </a:solidFill>
                  <a:latin typeface="Helvetica Neue"/>
                  <a:ea typeface="Helvetica Neue"/>
                  <a:cs typeface="Helvetica Neue"/>
                  <a:sym typeface="Helvetica Neue"/>
                </a:rPr>
                <a:t>. </a:t>
              </a:r>
              <a:endParaRPr sz="1600">
                <a:solidFill>
                  <a:schemeClr val="lt1"/>
                </a:solidFill>
                <a:latin typeface="Calibri"/>
                <a:ea typeface="Calibri"/>
                <a:cs typeface="Calibri"/>
                <a:sym typeface="Calibri"/>
              </a:endParaRPr>
            </a:p>
          </p:txBody>
        </p:sp>
      </p:grpSp>
      <p:sp>
        <p:nvSpPr>
          <p:cNvPr descr="Aula con riempimento a tinta unita" id="304" name="Google Shape;304;p13"/>
          <p:cNvSpPr/>
          <p:nvPr/>
        </p:nvSpPr>
        <p:spPr>
          <a:xfrm>
            <a:off x="1376496" y="1800928"/>
            <a:ext cx="924317" cy="1089392"/>
          </a:xfrm>
          <a:prstGeom prst="ellipse">
            <a:avLst/>
          </a:prstGeom>
          <a:blipFill rotWithShape="1">
            <a:blip r:embed="rId6">
              <a:alphaModFix/>
            </a:blip>
            <a:stretch>
              <a:fillRect b="0" l="0" r="0" t="0"/>
            </a:stretch>
          </a:blipFill>
          <a:ln cap="flat" cmpd="sng" w="1270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descr="Architettura con riempimento a tinta unita" id="305" name="Google Shape;305;p13"/>
          <p:cNvSpPr/>
          <p:nvPr/>
        </p:nvSpPr>
        <p:spPr>
          <a:xfrm>
            <a:off x="1302242" y="3320869"/>
            <a:ext cx="1221333" cy="1221333"/>
          </a:xfrm>
          <a:prstGeom prst="ellipse">
            <a:avLst/>
          </a:prstGeom>
          <a:blipFill rotWithShape="1">
            <a:blip r:embed="rId7">
              <a:alphaModFix/>
            </a:blip>
            <a:stretch>
              <a:fillRect b="0" l="0" r="0" t="0"/>
            </a:stretch>
          </a:blipFill>
          <a:ln cap="flat" cmpd="sng" w="1270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descr="Intelligenza artificiale con riempimento a tinta unita" id="306" name="Google Shape;306;p13"/>
          <p:cNvSpPr/>
          <p:nvPr/>
        </p:nvSpPr>
        <p:spPr>
          <a:xfrm>
            <a:off x="1302242" y="4906779"/>
            <a:ext cx="1221333" cy="1221333"/>
          </a:xfrm>
          <a:prstGeom prst="ellipse">
            <a:avLst/>
          </a:prstGeom>
          <a:blipFill rotWithShape="1">
            <a:blip r:embed="rId8">
              <a:alphaModFix/>
            </a:blip>
            <a:stretch>
              <a:fillRect b="0" l="0" r="0" t="0"/>
            </a:stretch>
          </a:blipFill>
          <a:ln cap="flat" cmpd="sng" w="1270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3"/>
          <p:cNvSpPr txBox="1"/>
          <p:nvPr/>
        </p:nvSpPr>
        <p:spPr>
          <a:xfrm>
            <a:off x="10143067" y="1216752"/>
            <a:ext cx="1507066"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1800">
                <a:solidFill>
                  <a:srgbClr val="FF0000"/>
                </a:solidFill>
                <a:latin typeface="Calibri"/>
                <a:ea typeface="Calibri"/>
                <a:cs typeface="Calibri"/>
                <a:sym typeface="Calibri"/>
              </a:rPr>
              <a:t>Please, add or remove as many labels you need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4"/>
          <p:cNvSpPr txBox="1"/>
          <p:nvPr/>
        </p:nvSpPr>
        <p:spPr>
          <a:xfrm>
            <a:off x="3766658" y="2571655"/>
            <a:ext cx="4924337"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2800">
                <a:solidFill>
                  <a:srgbClr val="7F7F7F"/>
                </a:solidFill>
                <a:latin typeface="Helvetica Neue Light"/>
                <a:ea typeface="Helvetica Neue Light"/>
                <a:cs typeface="Helvetica Neue Light"/>
                <a:sym typeface="Helvetica Neue Light"/>
              </a:rPr>
              <a:t>TOPIC 2</a:t>
            </a:r>
            <a:endParaRPr/>
          </a:p>
          <a:p>
            <a:pPr indent="0" lvl="0" marL="0" marR="0" rtl="0" algn="ctr">
              <a:spcBef>
                <a:spcPts val="0"/>
              </a:spcBef>
              <a:spcAft>
                <a:spcPts val="0"/>
              </a:spcAft>
              <a:buNone/>
            </a:pPr>
            <a:r>
              <a:t/>
            </a:r>
            <a:endParaRPr b="1" sz="2800">
              <a:solidFill>
                <a:srgbClr val="7F7F7F"/>
              </a:solidFill>
              <a:latin typeface="Helvetica Neue"/>
              <a:ea typeface="Helvetica Neue"/>
              <a:cs typeface="Helvetica Neue"/>
              <a:sym typeface="Helvetica Neue"/>
            </a:endParaRPr>
          </a:p>
          <a:p>
            <a:pPr indent="0" lvl="0" marL="0" marR="0" rtl="0" algn="ctr">
              <a:spcBef>
                <a:spcPts val="0"/>
              </a:spcBef>
              <a:spcAft>
                <a:spcPts val="0"/>
              </a:spcAft>
              <a:buNone/>
            </a:pPr>
            <a:r>
              <a:rPr b="1" lang="it-IT" sz="2800">
                <a:solidFill>
                  <a:srgbClr val="7F7F7F"/>
                </a:solidFill>
                <a:highlight>
                  <a:srgbClr val="FFFF00"/>
                </a:highlight>
                <a:latin typeface="Helvetica Neue"/>
                <a:ea typeface="Helvetica Neue"/>
                <a:cs typeface="Helvetica Neue"/>
                <a:sym typeface="Helvetica Neue"/>
              </a:rPr>
              <a:t>SUBTITLE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5"/>
          <p:cNvSpPr txBox="1"/>
          <p:nvPr/>
        </p:nvSpPr>
        <p:spPr>
          <a:xfrm>
            <a:off x="1114582" y="1461214"/>
            <a:ext cx="10529337"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it-IT" sz="2800" u="none" strike="noStrike">
                <a:solidFill>
                  <a:srgbClr val="333333"/>
                </a:solidFill>
                <a:latin typeface="Helvetica Neue"/>
                <a:ea typeface="Helvetica Neue"/>
                <a:cs typeface="Helvetica Neue"/>
                <a:sym typeface="Helvetica Neue"/>
              </a:rPr>
              <a:t>TITLE OF THE SLIDE</a:t>
            </a:r>
            <a:endParaRPr/>
          </a:p>
          <a:p>
            <a:pPr indent="0" lvl="0" marL="0" marR="0" rtl="0" algn="ctr">
              <a:spcBef>
                <a:spcPts val="0"/>
              </a:spcBef>
              <a:spcAft>
                <a:spcPts val="0"/>
              </a:spcAft>
              <a:buNone/>
            </a:pPr>
            <a:r>
              <a:t/>
            </a:r>
            <a:endParaRPr sz="2800">
              <a:solidFill>
                <a:srgbClr val="333333"/>
              </a:solidFill>
              <a:latin typeface="Helvetica Neue"/>
              <a:ea typeface="Helvetica Neue"/>
              <a:cs typeface="Helvetica Neue"/>
              <a:sym typeface="Helvetica Neue"/>
            </a:endParaRPr>
          </a:p>
          <a:p>
            <a:pPr indent="0" lvl="0" marL="0" marR="0" rtl="0" algn="ctr">
              <a:spcBef>
                <a:spcPts val="0"/>
              </a:spcBef>
              <a:spcAft>
                <a:spcPts val="0"/>
              </a:spcAft>
              <a:buNone/>
            </a:pPr>
            <a:r>
              <a:t/>
            </a:r>
            <a:endParaRPr b="0" i="0" sz="2800" u="none" strike="noStrike">
              <a:solidFill>
                <a:srgbClr val="333333"/>
              </a:solidFill>
              <a:latin typeface="Helvetica Neue"/>
              <a:ea typeface="Helvetica Neue"/>
              <a:cs typeface="Helvetica Neue"/>
              <a:sym typeface="Helvetica Neue"/>
            </a:endParaRPr>
          </a:p>
        </p:txBody>
      </p:sp>
      <p:sp>
        <p:nvSpPr>
          <p:cNvPr id="318" name="Google Shape;318;p15"/>
          <p:cNvSpPr txBox="1"/>
          <p:nvPr/>
        </p:nvSpPr>
        <p:spPr>
          <a:xfrm>
            <a:off x="4445505" y="2656132"/>
            <a:ext cx="3300990"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1800">
                <a:solidFill>
                  <a:srgbClr val="FF0000"/>
                </a:solidFill>
                <a:latin typeface="Calibri"/>
                <a:ea typeface="Calibri"/>
                <a:cs typeface="Calibri"/>
                <a:sym typeface="Calibri"/>
              </a:rPr>
              <a:t>You can add customize all the slides as you prefer, for instance with text and picture, just picture, just a video from external resources or just word clouds or whatever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6"/>
          <p:cNvSpPr txBox="1"/>
          <p:nvPr/>
        </p:nvSpPr>
        <p:spPr>
          <a:xfrm>
            <a:off x="831328" y="815262"/>
            <a:ext cx="10529337"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it-IT" sz="2800" u="none" strike="noStrike">
                <a:solidFill>
                  <a:srgbClr val="333333"/>
                </a:solidFill>
                <a:latin typeface="Helvetica Neue"/>
                <a:ea typeface="Helvetica Neue"/>
                <a:cs typeface="Helvetica Neue"/>
                <a:sym typeface="Helvetica Neue"/>
              </a:rPr>
              <a:t>TITLE OF THE SLIDE</a:t>
            </a:r>
            <a:endParaRPr/>
          </a:p>
          <a:p>
            <a:pPr indent="0" lvl="0" marL="0" marR="0" rtl="0" algn="ctr">
              <a:spcBef>
                <a:spcPts val="0"/>
              </a:spcBef>
              <a:spcAft>
                <a:spcPts val="0"/>
              </a:spcAft>
              <a:buNone/>
            </a:pPr>
            <a:r>
              <a:t/>
            </a:r>
            <a:endParaRPr sz="2800">
              <a:solidFill>
                <a:srgbClr val="333333"/>
              </a:solidFill>
              <a:latin typeface="Helvetica Neue"/>
              <a:ea typeface="Helvetica Neue"/>
              <a:cs typeface="Helvetica Neue"/>
              <a:sym typeface="Helvetica Neue"/>
            </a:endParaRPr>
          </a:p>
          <a:p>
            <a:pPr indent="0" lvl="0" marL="0" marR="0" rtl="0" algn="ctr">
              <a:spcBef>
                <a:spcPts val="0"/>
              </a:spcBef>
              <a:spcAft>
                <a:spcPts val="0"/>
              </a:spcAft>
              <a:buNone/>
            </a:pPr>
            <a:r>
              <a:t/>
            </a:r>
            <a:endParaRPr b="0" i="0" sz="2800" u="none" strike="noStrike">
              <a:solidFill>
                <a:srgbClr val="333333"/>
              </a:solidFill>
              <a:latin typeface="Helvetica Neue"/>
              <a:ea typeface="Helvetica Neue"/>
              <a:cs typeface="Helvetica Neue"/>
              <a:sym typeface="Helvetica Neue"/>
            </a:endParaRPr>
          </a:p>
        </p:txBody>
      </p:sp>
      <p:pic>
        <p:nvPicPr>
          <p:cNvPr id="324" name="Google Shape;324;p16" title="Allview project Presentation"/>
          <p:cNvPicPr preferRelativeResize="0"/>
          <p:nvPr/>
        </p:nvPicPr>
        <p:blipFill rotWithShape="1">
          <a:blip r:embed="rId3">
            <a:alphaModFix/>
          </a:blip>
          <a:srcRect b="0" l="0" r="0" t="0"/>
          <a:stretch/>
        </p:blipFill>
        <p:spPr>
          <a:xfrm>
            <a:off x="1713545" y="1535185"/>
            <a:ext cx="8864119" cy="5008228"/>
          </a:xfrm>
          <a:prstGeom prst="rect">
            <a:avLst/>
          </a:prstGeom>
          <a:noFill/>
          <a:ln>
            <a:noFill/>
          </a:ln>
        </p:spPr>
      </p:pic>
      <p:sp>
        <p:nvSpPr>
          <p:cNvPr id="325" name="Google Shape;325;p16"/>
          <p:cNvSpPr txBox="1"/>
          <p:nvPr/>
        </p:nvSpPr>
        <p:spPr>
          <a:xfrm>
            <a:off x="10478455" y="739232"/>
            <a:ext cx="1507066" cy="369331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1800">
                <a:solidFill>
                  <a:srgbClr val="FF0000"/>
                </a:solidFill>
                <a:latin typeface="Calibri"/>
                <a:ea typeface="Calibri"/>
                <a:cs typeface="Calibri"/>
                <a:sym typeface="Calibri"/>
              </a:rPr>
              <a:t>EXAMPLE OF SLIDE WITH EXTERNAL VIDEO – PLEASE UPLOAD ANY VIDEO ON YOUTUBE AND THAN YOU CAN IMPORT THE FILE VIDEO HERE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
                                        <p:tgtEl>
                                          <p:spTgt spid="3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17"/>
          <p:cNvSpPr txBox="1"/>
          <p:nvPr/>
        </p:nvSpPr>
        <p:spPr>
          <a:xfrm>
            <a:off x="831331" y="594601"/>
            <a:ext cx="10529337"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0" i="0" sz="2800" u="none" strike="noStrike">
              <a:solidFill>
                <a:srgbClr val="333333"/>
              </a:solidFill>
              <a:latin typeface="Helvetica Neue"/>
              <a:ea typeface="Helvetica Neue"/>
              <a:cs typeface="Helvetica Neue"/>
              <a:sym typeface="Helvetica Neue"/>
            </a:endParaRPr>
          </a:p>
          <a:p>
            <a:pPr indent="0" lvl="0" marL="0" marR="0" rtl="0" algn="ctr">
              <a:spcBef>
                <a:spcPts val="0"/>
              </a:spcBef>
              <a:spcAft>
                <a:spcPts val="0"/>
              </a:spcAft>
              <a:buNone/>
            </a:pPr>
            <a:r>
              <a:rPr lang="it-IT" sz="2800">
                <a:solidFill>
                  <a:srgbClr val="333333"/>
                </a:solidFill>
                <a:latin typeface="Helvetica Neue"/>
                <a:ea typeface="Helvetica Neue"/>
                <a:cs typeface="Helvetica Neue"/>
                <a:sym typeface="Helvetica Neue"/>
              </a:rPr>
              <a:t>SUM UP – TOPIC 2</a:t>
            </a:r>
            <a:endParaRPr b="0" i="0" sz="2800" u="none" strike="noStrike">
              <a:solidFill>
                <a:srgbClr val="333333"/>
              </a:solidFill>
              <a:latin typeface="Helvetica Neue"/>
              <a:ea typeface="Helvetica Neue"/>
              <a:cs typeface="Helvetica Neue"/>
              <a:sym typeface="Helvetica Neue"/>
            </a:endParaRPr>
          </a:p>
        </p:txBody>
      </p:sp>
      <p:pic>
        <p:nvPicPr>
          <p:cNvPr id="331" name="Google Shape;331;p17"/>
          <p:cNvPicPr preferRelativeResize="0"/>
          <p:nvPr/>
        </p:nvPicPr>
        <p:blipFill rotWithShape="1">
          <a:blip r:embed="rId3">
            <a:alphaModFix/>
          </a:blip>
          <a:srcRect b="0" l="0" r="0" t="0"/>
          <a:stretch/>
        </p:blipFill>
        <p:spPr>
          <a:xfrm>
            <a:off x="2061509" y="5137151"/>
            <a:ext cx="988650" cy="756027"/>
          </a:xfrm>
          <a:prstGeom prst="rect">
            <a:avLst/>
          </a:prstGeom>
          <a:noFill/>
          <a:ln>
            <a:noFill/>
          </a:ln>
        </p:spPr>
      </p:pic>
      <p:pic>
        <p:nvPicPr>
          <p:cNvPr id="332" name="Google Shape;332;p17"/>
          <p:cNvPicPr preferRelativeResize="0"/>
          <p:nvPr/>
        </p:nvPicPr>
        <p:blipFill rotWithShape="1">
          <a:blip r:embed="rId4">
            <a:alphaModFix/>
          </a:blip>
          <a:srcRect b="0" l="0" r="0" t="0"/>
          <a:stretch/>
        </p:blipFill>
        <p:spPr>
          <a:xfrm>
            <a:off x="1995769" y="4026779"/>
            <a:ext cx="988650" cy="886877"/>
          </a:xfrm>
          <a:prstGeom prst="rect">
            <a:avLst/>
          </a:prstGeom>
          <a:noFill/>
          <a:ln>
            <a:noFill/>
          </a:ln>
        </p:spPr>
      </p:pic>
      <p:pic>
        <p:nvPicPr>
          <p:cNvPr id="333" name="Google Shape;333;p17"/>
          <p:cNvPicPr preferRelativeResize="0"/>
          <p:nvPr/>
        </p:nvPicPr>
        <p:blipFill rotWithShape="1">
          <a:blip r:embed="rId5">
            <a:alphaModFix/>
          </a:blip>
          <a:srcRect b="0" l="0" r="0" t="0"/>
          <a:stretch/>
        </p:blipFill>
        <p:spPr>
          <a:xfrm>
            <a:off x="1977046" y="3022262"/>
            <a:ext cx="925546" cy="880761"/>
          </a:xfrm>
          <a:prstGeom prst="rect">
            <a:avLst/>
          </a:prstGeom>
          <a:noFill/>
          <a:ln>
            <a:noFill/>
          </a:ln>
        </p:spPr>
      </p:pic>
      <p:sp>
        <p:nvSpPr>
          <p:cNvPr id="334" name="Google Shape;334;p17"/>
          <p:cNvSpPr txBox="1"/>
          <p:nvPr/>
        </p:nvSpPr>
        <p:spPr>
          <a:xfrm>
            <a:off x="2987183" y="3065798"/>
            <a:ext cx="746616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200">
                <a:solidFill>
                  <a:schemeClr val="lt1"/>
                </a:solidFill>
                <a:latin typeface="Helvetica Neue"/>
                <a:ea typeface="Helvetica Neue"/>
                <a:cs typeface="Helvetica Neue"/>
                <a:sym typeface="Helvetica Neue"/>
              </a:rPr>
              <a:t>Traditionally, economies tend to follow a "take-out-throw" linear cycle. A circular economy, on the other hand, preserves the value of products, materials and resources as long as possible and minimizes waste. </a:t>
            </a:r>
            <a:r>
              <a:rPr lang="it-IT" sz="1200">
                <a:solidFill>
                  <a:schemeClr val="lt1"/>
                </a:solidFill>
                <a:latin typeface="Helvetica Neue"/>
                <a:ea typeface="Helvetica Neue"/>
                <a:cs typeface="Helvetica Neue"/>
                <a:sym typeface="Helvetica Neue"/>
              </a:rPr>
              <a:t>At an enterprise level, this approach ensures greater resource efficiency.</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5" name="Google Shape;335;p17"/>
          <p:cNvSpPr txBox="1"/>
          <p:nvPr/>
        </p:nvSpPr>
        <p:spPr>
          <a:xfrm>
            <a:off x="2965696" y="4008553"/>
            <a:ext cx="738764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200">
                <a:solidFill>
                  <a:schemeClr val="lt1"/>
                </a:solidFill>
                <a:latin typeface="Open Sans"/>
                <a:ea typeface="Open Sans"/>
                <a:cs typeface="Open Sans"/>
                <a:sym typeface="Open Sans"/>
              </a:rPr>
              <a:t>The EU Commission stresses that: "The circular economy begins at the earliest stages of the product life cycle. Both the design phase and the production processes affect the supply of resources, their use and the generation of waste during the entire life cycle of the product". </a:t>
            </a:r>
            <a:endParaRPr sz="1200">
              <a:solidFill>
                <a:schemeClr val="lt1"/>
              </a:solidFill>
              <a:latin typeface="Open Sans"/>
              <a:ea typeface="Open Sans"/>
              <a:cs typeface="Open Sans"/>
              <a:sym typeface="Open Sans"/>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36" name="Google Shape;336;p17"/>
          <p:cNvGrpSpPr/>
          <p:nvPr/>
        </p:nvGrpSpPr>
        <p:grpSpPr>
          <a:xfrm>
            <a:off x="1145896" y="1834757"/>
            <a:ext cx="8193035" cy="4388850"/>
            <a:chOff x="490068" y="4807"/>
            <a:chExt cx="8193035" cy="4388850"/>
          </a:xfrm>
        </p:grpSpPr>
        <p:sp>
          <p:nvSpPr>
            <p:cNvPr id="337" name="Google Shape;337;p17"/>
            <p:cNvSpPr/>
            <p:nvPr/>
          </p:nvSpPr>
          <p:spPr>
            <a:xfrm rot="10800000">
              <a:off x="1857467" y="4807"/>
              <a:ext cx="6783127" cy="1221333"/>
            </a:xfrm>
            <a:prstGeom prst="homePlate">
              <a:avLst>
                <a:gd fmla="val 50000" name="adj"/>
              </a:avLst>
            </a:prstGeom>
            <a:solidFill>
              <a:srgbClr val="C5E6F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7"/>
            <p:cNvSpPr txBox="1"/>
            <p:nvPr/>
          </p:nvSpPr>
          <p:spPr>
            <a:xfrm>
              <a:off x="2162800" y="4807"/>
              <a:ext cx="6477794" cy="1221333"/>
            </a:xfrm>
            <a:prstGeom prst="rect">
              <a:avLst/>
            </a:prstGeom>
            <a:noFill/>
            <a:ln>
              <a:noFill/>
            </a:ln>
          </p:spPr>
          <p:txBody>
            <a:bodyPr anchorCtr="0" anchor="ctr" bIns="60950" lIns="538550" spcFirstLastPara="1" rIns="113775" wrap="square" tIns="60950">
              <a:noAutofit/>
            </a:bodyPr>
            <a:lstStyle/>
            <a:p>
              <a:pPr indent="0" lvl="0" marL="0" marR="0" rtl="0" algn="l">
                <a:lnSpc>
                  <a:spcPct val="90000"/>
                </a:lnSpc>
                <a:spcBef>
                  <a:spcPts val="0"/>
                </a:spcBef>
                <a:spcAft>
                  <a:spcPts val="0"/>
                </a:spcAft>
                <a:buClr>
                  <a:schemeClr val="dk1"/>
                </a:buClr>
                <a:buSzPts val="1600"/>
                <a:buFont typeface="Helvetica Neue"/>
                <a:buNone/>
              </a:pPr>
              <a:r>
                <a:rPr b="0" i="0" lang="it-IT" sz="1600">
                  <a:solidFill>
                    <a:schemeClr val="dk1"/>
                  </a:solidFill>
                  <a:latin typeface="Helvetica Neue"/>
                  <a:ea typeface="Helvetica Neue"/>
                  <a:cs typeface="Helvetica Neue"/>
                  <a:sym typeface="Helvetica Neue"/>
                </a:rPr>
                <a:t>Lorem ipsum dolor sit amet, consectetur adipiscing elit. Quisque laoreet euismod semper. Nullam ante ipsum, sodales in velit a, faucibus pulvinar ex. Morbi nec felis at magna convallis ullamcorper. Duis volutpat sollicitudin condimentum. </a:t>
              </a:r>
              <a:endParaRPr sz="1600">
                <a:solidFill>
                  <a:schemeClr val="dk1"/>
                </a:solidFill>
                <a:latin typeface="Helvetica Neue"/>
                <a:ea typeface="Helvetica Neue"/>
                <a:cs typeface="Helvetica Neue"/>
                <a:sym typeface="Helvetica Neue"/>
              </a:endParaRPr>
            </a:p>
          </p:txBody>
        </p:sp>
        <p:sp>
          <p:nvSpPr>
            <p:cNvPr id="339" name="Google Shape;339;p17"/>
            <p:cNvSpPr/>
            <p:nvPr/>
          </p:nvSpPr>
          <p:spPr>
            <a:xfrm>
              <a:off x="564322" y="66221"/>
              <a:ext cx="924317" cy="1089392"/>
            </a:xfrm>
            <a:prstGeom prst="ellipse">
              <a:avLst/>
            </a:prstGeom>
            <a:blipFill rotWithShape="1">
              <a:blip r:embed="rId6">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7"/>
            <p:cNvSpPr/>
            <p:nvPr/>
          </p:nvSpPr>
          <p:spPr>
            <a:xfrm rot="10800000">
              <a:off x="1899976" y="1599047"/>
              <a:ext cx="6783127" cy="1221333"/>
            </a:xfrm>
            <a:prstGeom prst="homePlate">
              <a:avLst>
                <a:gd fmla="val 50000" name="adj"/>
              </a:avLst>
            </a:prstGeom>
            <a:solidFill>
              <a:srgbClr val="ECD2A9"/>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7"/>
            <p:cNvSpPr txBox="1"/>
            <p:nvPr/>
          </p:nvSpPr>
          <p:spPr>
            <a:xfrm>
              <a:off x="2205309" y="1599047"/>
              <a:ext cx="6477794" cy="1221333"/>
            </a:xfrm>
            <a:prstGeom prst="rect">
              <a:avLst/>
            </a:prstGeom>
            <a:noFill/>
            <a:ln>
              <a:noFill/>
            </a:ln>
          </p:spPr>
          <p:txBody>
            <a:bodyPr anchorCtr="0" anchor="ctr" bIns="60950" lIns="538550" spcFirstLastPara="1" rIns="113775" wrap="square" tIns="60950">
              <a:noAutofit/>
            </a:bodyPr>
            <a:lstStyle/>
            <a:p>
              <a:pPr indent="0" lvl="0" marL="0" marR="0" rtl="0" algn="l">
                <a:lnSpc>
                  <a:spcPct val="90000"/>
                </a:lnSpc>
                <a:spcBef>
                  <a:spcPts val="0"/>
                </a:spcBef>
                <a:spcAft>
                  <a:spcPts val="0"/>
                </a:spcAft>
                <a:buClr>
                  <a:schemeClr val="dk1"/>
                </a:buClr>
                <a:buSzPts val="1600"/>
                <a:buFont typeface="Helvetica Neue"/>
                <a:buNone/>
              </a:pPr>
              <a:r>
                <a:rPr b="0" i="0" lang="it-IT" sz="1600">
                  <a:solidFill>
                    <a:schemeClr val="dk1"/>
                  </a:solidFill>
                  <a:latin typeface="Helvetica Neue"/>
                  <a:ea typeface="Helvetica Neue"/>
                  <a:cs typeface="Helvetica Neue"/>
                  <a:sym typeface="Helvetica Neue"/>
                </a:rPr>
                <a:t>Lorem ipsum dolor sit amet, consectetur adipiscing elit. Quisque laoreet euismod semper. Nullam ante ipsum, sodales in velit a, faucibus pulvinar ex. Morbi nec felis at magna convallis ullamcorper. Duis volutpat sollicitudin condimentum</a:t>
              </a:r>
              <a:r>
                <a:rPr b="0" i="0" lang="it-IT" sz="1600">
                  <a:solidFill>
                    <a:schemeClr val="lt1"/>
                  </a:solidFill>
                  <a:latin typeface="Helvetica Neue"/>
                  <a:ea typeface="Helvetica Neue"/>
                  <a:cs typeface="Helvetica Neue"/>
                  <a:sym typeface="Helvetica Neue"/>
                </a:rPr>
                <a:t>. </a:t>
              </a:r>
              <a:endParaRPr sz="1600">
                <a:solidFill>
                  <a:schemeClr val="lt1"/>
                </a:solidFill>
                <a:latin typeface="Calibri"/>
                <a:ea typeface="Calibri"/>
                <a:cs typeface="Calibri"/>
                <a:sym typeface="Calibri"/>
              </a:endParaRPr>
            </a:p>
          </p:txBody>
        </p:sp>
        <p:sp>
          <p:nvSpPr>
            <p:cNvPr id="342" name="Google Shape;342;p17"/>
            <p:cNvSpPr/>
            <p:nvPr/>
          </p:nvSpPr>
          <p:spPr>
            <a:xfrm>
              <a:off x="490068" y="1586162"/>
              <a:ext cx="1221333" cy="1221333"/>
            </a:xfrm>
            <a:prstGeom prst="ellipse">
              <a:avLst/>
            </a:prstGeom>
            <a:blipFill rotWithShape="1">
              <a:blip r:embed="rId7">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7"/>
            <p:cNvSpPr/>
            <p:nvPr/>
          </p:nvSpPr>
          <p:spPr>
            <a:xfrm rot="10800000">
              <a:off x="1886614" y="3172324"/>
              <a:ext cx="6783127" cy="1221333"/>
            </a:xfrm>
            <a:prstGeom prst="homePlate">
              <a:avLst>
                <a:gd fmla="val 50000" name="adj"/>
              </a:avLst>
            </a:prstGeom>
            <a:solidFill>
              <a:srgbClr val="C5E6F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7"/>
            <p:cNvSpPr txBox="1"/>
            <p:nvPr/>
          </p:nvSpPr>
          <p:spPr>
            <a:xfrm>
              <a:off x="2191947" y="3172324"/>
              <a:ext cx="6477794" cy="1221333"/>
            </a:xfrm>
            <a:prstGeom prst="rect">
              <a:avLst/>
            </a:prstGeom>
            <a:noFill/>
            <a:ln>
              <a:noFill/>
            </a:ln>
          </p:spPr>
          <p:txBody>
            <a:bodyPr anchorCtr="0" anchor="ctr" bIns="60950" lIns="538550" spcFirstLastPara="1" rIns="113775" wrap="square" tIns="60950">
              <a:noAutofit/>
            </a:bodyPr>
            <a:lstStyle/>
            <a:p>
              <a:pPr indent="0" lvl="0" marL="0" marR="0" rtl="0" algn="l">
                <a:lnSpc>
                  <a:spcPct val="90000"/>
                </a:lnSpc>
                <a:spcBef>
                  <a:spcPts val="0"/>
                </a:spcBef>
                <a:spcAft>
                  <a:spcPts val="0"/>
                </a:spcAft>
                <a:buClr>
                  <a:schemeClr val="dk1"/>
                </a:buClr>
                <a:buSzPts val="1600"/>
                <a:buFont typeface="Helvetica Neue"/>
                <a:buNone/>
              </a:pPr>
              <a:r>
                <a:rPr b="0" i="0" lang="it-IT" sz="1600">
                  <a:solidFill>
                    <a:schemeClr val="dk1"/>
                  </a:solidFill>
                  <a:latin typeface="Helvetica Neue"/>
                  <a:ea typeface="Helvetica Neue"/>
                  <a:cs typeface="Helvetica Neue"/>
                  <a:sym typeface="Helvetica Neue"/>
                </a:rPr>
                <a:t>Lorem ipsum dolor sit amet, consectetur adipiscing elit. Quisque laoreet euismod semper. Nullam ante ipsum, sodales in velit a, faucibus pulvinar ex. Morbi nec felis at magna convallis ullamcorper. Duis volutpat sollicitudin condimentum</a:t>
              </a:r>
              <a:r>
                <a:rPr b="0" i="0" lang="it-IT" sz="1600">
                  <a:solidFill>
                    <a:schemeClr val="lt1"/>
                  </a:solidFill>
                  <a:latin typeface="Helvetica Neue"/>
                  <a:ea typeface="Helvetica Neue"/>
                  <a:cs typeface="Helvetica Neue"/>
                  <a:sym typeface="Helvetica Neue"/>
                </a:rPr>
                <a:t>. </a:t>
              </a:r>
              <a:endParaRPr sz="1600">
                <a:solidFill>
                  <a:schemeClr val="lt1"/>
                </a:solidFill>
                <a:latin typeface="Calibri"/>
                <a:ea typeface="Calibri"/>
                <a:cs typeface="Calibri"/>
                <a:sym typeface="Calibri"/>
              </a:endParaRPr>
            </a:p>
          </p:txBody>
        </p:sp>
        <p:sp>
          <p:nvSpPr>
            <p:cNvPr id="345" name="Google Shape;345;p17"/>
            <p:cNvSpPr/>
            <p:nvPr/>
          </p:nvSpPr>
          <p:spPr>
            <a:xfrm>
              <a:off x="490068" y="3172072"/>
              <a:ext cx="1221333" cy="1221333"/>
            </a:xfrm>
            <a:prstGeom prst="ellipse">
              <a:avLst/>
            </a:prstGeom>
            <a:blipFill rotWithShape="1">
              <a:blip r:embed="rId8">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6" name="Google Shape;346;p17"/>
          <p:cNvSpPr txBox="1"/>
          <p:nvPr/>
        </p:nvSpPr>
        <p:spPr>
          <a:xfrm>
            <a:off x="10143067" y="1216752"/>
            <a:ext cx="1507066"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1800">
                <a:solidFill>
                  <a:srgbClr val="FF0000"/>
                </a:solidFill>
                <a:latin typeface="Calibri"/>
                <a:ea typeface="Calibri"/>
                <a:cs typeface="Calibri"/>
                <a:sym typeface="Calibri"/>
              </a:rPr>
              <a:t>Please, add or remove as many labels you need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8"/>
          <p:cNvSpPr txBox="1"/>
          <p:nvPr/>
        </p:nvSpPr>
        <p:spPr>
          <a:xfrm>
            <a:off x="3766658" y="2571655"/>
            <a:ext cx="4924337"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2800">
                <a:solidFill>
                  <a:srgbClr val="7F7F7F"/>
                </a:solidFill>
                <a:latin typeface="Helvetica Neue Light"/>
                <a:ea typeface="Helvetica Neue Light"/>
                <a:cs typeface="Helvetica Neue Light"/>
                <a:sym typeface="Helvetica Neue Light"/>
              </a:rPr>
              <a:t>TOPIC 3</a:t>
            </a:r>
            <a:endParaRPr/>
          </a:p>
          <a:p>
            <a:pPr indent="0" lvl="0" marL="0" marR="0" rtl="0" algn="ctr">
              <a:spcBef>
                <a:spcPts val="0"/>
              </a:spcBef>
              <a:spcAft>
                <a:spcPts val="0"/>
              </a:spcAft>
              <a:buNone/>
            </a:pPr>
            <a:r>
              <a:t/>
            </a:r>
            <a:endParaRPr b="1" sz="2800">
              <a:solidFill>
                <a:srgbClr val="7F7F7F"/>
              </a:solidFill>
              <a:latin typeface="Helvetica Neue"/>
              <a:ea typeface="Helvetica Neue"/>
              <a:cs typeface="Helvetica Neue"/>
              <a:sym typeface="Helvetica Neue"/>
            </a:endParaRPr>
          </a:p>
          <a:p>
            <a:pPr indent="0" lvl="0" marL="0" marR="0" rtl="0" algn="ctr">
              <a:spcBef>
                <a:spcPts val="0"/>
              </a:spcBef>
              <a:spcAft>
                <a:spcPts val="0"/>
              </a:spcAft>
              <a:buNone/>
            </a:pPr>
            <a:r>
              <a:rPr b="1" lang="it-IT" sz="2800">
                <a:solidFill>
                  <a:srgbClr val="7F7F7F"/>
                </a:solidFill>
                <a:highlight>
                  <a:srgbClr val="FFFF00"/>
                </a:highlight>
                <a:latin typeface="Helvetica Neue"/>
                <a:ea typeface="Helvetica Neue"/>
                <a:cs typeface="Helvetica Neue"/>
                <a:sym typeface="Helvetica Neue"/>
              </a:rPr>
              <a:t>SUBTITLE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19"/>
          <p:cNvSpPr txBox="1"/>
          <p:nvPr/>
        </p:nvSpPr>
        <p:spPr>
          <a:xfrm>
            <a:off x="1114582" y="1461214"/>
            <a:ext cx="10529337"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it-IT" sz="2800" u="none" strike="noStrike">
                <a:solidFill>
                  <a:srgbClr val="333333"/>
                </a:solidFill>
                <a:latin typeface="Helvetica Neue"/>
                <a:ea typeface="Helvetica Neue"/>
                <a:cs typeface="Helvetica Neue"/>
                <a:sym typeface="Helvetica Neue"/>
              </a:rPr>
              <a:t>TITLE OF THE SLIDE</a:t>
            </a:r>
            <a:endParaRPr/>
          </a:p>
          <a:p>
            <a:pPr indent="0" lvl="0" marL="0" marR="0" rtl="0" algn="ctr">
              <a:spcBef>
                <a:spcPts val="0"/>
              </a:spcBef>
              <a:spcAft>
                <a:spcPts val="0"/>
              </a:spcAft>
              <a:buNone/>
            </a:pPr>
            <a:r>
              <a:t/>
            </a:r>
            <a:endParaRPr sz="2800">
              <a:solidFill>
                <a:srgbClr val="333333"/>
              </a:solidFill>
              <a:latin typeface="Helvetica Neue"/>
              <a:ea typeface="Helvetica Neue"/>
              <a:cs typeface="Helvetica Neue"/>
              <a:sym typeface="Helvetica Neue"/>
            </a:endParaRPr>
          </a:p>
          <a:p>
            <a:pPr indent="0" lvl="0" marL="0" marR="0" rtl="0" algn="ctr">
              <a:spcBef>
                <a:spcPts val="0"/>
              </a:spcBef>
              <a:spcAft>
                <a:spcPts val="0"/>
              </a:spcAft>
              <a:buNone/>
            </a:pPr>
            <a:r>
              <a:t/>
            </a:r>
            <a:endParaRPr b="0" i="0" sz="2800" u="none" strike="noStrike">
              <a:solidFill>
                <a:srgbClr val="333333"/>
              </a:solidFill>
              <a:latin typeface="Helvetica Neue"/>
              <a:ea typeface="Helvetica Neue"/>
              <a:cs typeface="Helvetica Neue"/>
              <a:sym typeface="Helvetica Neue"/>
            </a:endParaRPr>
          </a:p>
        </p:txBody>
      </p:sp>
      <p:sp>
        <p:nvSpPr>
          <p:cNvPr id="357" name="Google Shape;357;p19"/>
          <p:cNvSpPr txBox="1"/>
          <p:nvPr/>
        </p:nvSpPr>
        <p:spPr>
          <a:xfrm>
            <a:off x="4445505" y="2656132"/>
            <a:ext cx="3300990"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1800">
                <a:solidFill>
                  <a:srgbClr val="FF0000"/>
                </a:solidFill>
                <a:latin typeface="Calibri"/>
                <a:ea typeface="Calibri"/>
                <a:cs typeface="Calibri"/>
                <a:sym typeface="Calibri"/>
              </a:rPr>
              <a:t>You can add customize all the slides as you prefer, for instance with text and picture, just picture, just a video from external resources or just word clouds or whatever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
          <p:cNvSpPr txBox="1"/>
          <p:nvPr/>
        </p:nvSpPr>
        <p:spPr>
          <a:xfrm>
            <a:off x="3048000" y="1586551"/>
            <a:ext cx="6096000" cy="47808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chemeClr val="dk1"/>
              </a:buClr>
              <a:buSzPts val="1100"/>
              <a:buFont typeface="Arial"/>
              <a:buNone/>
            </a:pPr>
            <a:r>
              <a:rPr lang="it-IT" sz="2400">
                <a:solidFill>
                  <a:schemeClr val="dk1"/>
                </a:solidFill>
                <a:latin typeface="Helvetica Neue"/>
                <a:ea typeface="Helvetica Neue"/>
                <a:cs typeface="Helvetica Neue"/>
                <a:sym typeface="Helvetica Neue"/>
              </a:rPr>
              <a:t>INTRODUCTION – MODULE 1</a:t>
            </a:r>
            <a:endParaRPr/>
          </a:p>
        </p:txBody>
      </p:sp>
      <p:cxnSp>
        <p:nvCxnSpPr>
          <p:cNvPr id="182" name="Google Shape;182;p2"/>
          <p:cNvCxnSpPr/>
          <p:nvPr/>
        </p:nvCxnSpPr>
        <p:spPr>
          <a:xfrm>
            <a:off x="3918857" y="2072194"/>
            <a:ext cx="4354286" cy="0"/>
          </a:xfrm>
          <a:prstGeom prst="straightConnector1">
            <a:avLst/>
          </a:prstGeom>
          <a:noFill/>
          <a:ln cap="flat" cmpd="sng" w="28575">
            <a:solidFill>
              <a:srgbClr val="E0BB87"/>
            </a:solidFill>
            <a:prstDash val="solid"/>
            <a:miter lim="800000"/>
            <a:headEnd len="sm" w="sm" type="none"/>
            <a:tailEnd len="sm" w="sm" type="none"/>
          </a:ln>
        </p:spPr>
      </p:cxnSp>
      <p:sp>
        <p:nvSpPr>
          <p:cNvPr id="183" name="Google Shape;183;p2"/>
          <p:cNvSpPr txBox="1"/>
          <p:nvPr/>
        </p:nvSpPr>
        <p:spPr>
          <a:xfrm>
            <a:off x="2201334" y="2895599"/>
            <a:ext cx="8204100" cy="2547300"/>
          </a:xfrm>
          <a:prstGeom prst="rect">
            <a:avLst/>
          </a:prstGeom>
          <a:solidFill>
            <a:srgbClr val="ECD2A9"/>
          </a:solid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it-IT" sz="1800">
                <a:solidFill>
                  <a:schemeClr val="dk1"/>
                </a:solidFill>
                <a:latin typeface="Calibri"/>
                <a:ea typeface="Calibri"/>
                <a:cs typeface="Calibri"/>
                <a:sym typeface="Calibri"/>
              </a:rPr>
              <a:t>The NEBinars are organized </a:t>
            </a:r>
            <a:r>
              <a:rPr lang="it-IT" sz="1800">
                <a:solidFill>
                  <a:schemeClr val="dk1"/>
                </a:solidFill>
                <a:latin typeface="Calibri"/>
                <a:ea typeface="Calibri"/>
                <a:cs typeface="Calibri"/>
                <a:sym typeface="Calibri"/>
              </a:rPr>
              <a:t>by the Wroclaw University of Science and Technology (Poland) </a:t>
            </a:r>
            <a:r>
              <a:rPr lang="it-IT" sz="1800">
                <a:solidFill>
                  <a:schemeClr val="dk1"/>
                </a:solidFill>
                <a:latin typeface="Calibri"/>
                <a:ea typeface="Calibri"/>
                <a:cs typeface="Calibri"/>
                <a:sym typeface="Calibri"/>
              </a:rPr>
              <a:t>within the European project LIFE “</a:t>
            </a:r>
            <a:r>
              <a:rPr b="1" lang="it-IT" sz="1800">
                <a:solidFill>
                  <a:schemeClr val="dk1"/>
                </a:solidFill>
                <a:latin typeface="Calibri"/>
                <a:ea typeface="Calibri"/>
                <a:cs typeface="Calibri"/>
                <a:sym typeface="Calibri"/>
              </a:rPr>
              <a:t>B</a:t>
            </a:r>
            <a:r>
              <a:rPr lang="it-IT" sz="1800">
                <a:solidFill>
                  <a:schemeClr val="dk1"/>
                </a:solidFill>
                <a:latin typeface="Calibri"/>
                <a:ea typeface="Calibri"/>
                <a:cs typeface="Calibri"/>
                <a:sym typeface="Calibri"/>
              </a:rPr>
              <a:t>uildings</a:t>
            </a:r>
            <a:r>
              <a:rPr b="1" lang="it-IT" sz="1800">
                <a:solidFill>
                  <a:schemeClr val="dk1"/>
                </a:solidFill>
                <a:latin typeface="Calibri"/>
                <a:ea typeface="Calibri"/>
                <a:cs typeface="Calibri"/>
                <a:sym typeface="Calibri"/>
              </a:rPr>
              <a:t> </a:t>
            </a:r>
            <a:r>
              <a:rPr lang="it-IT" sz="1800">
                <a:solidFill>
                  <a:schemeClr val="dk1"/>
                </a:solidFill>
                <a:latin typeface="Calibri"/>
                <a:ea typeface="Calibri"/>
                <a:cs typeface="Calibri"/>
                <a:sym typeface="Calibri"/>
              </a:rPr>
              <a:t>and</a:t>
            </a:r>
            <a:r>
              <a:rPr b="1" lang="it-IT" sz="1800">
                <a:solidFill>
                  <a:schemeClr val="dk1"/>
                </a:solidFill>
                <a:latin typeface="Calibri"/>
                <a:ea typeface="Calibri"/>
                <a:cs typeface="Calibri"/>
                <a:sym typeface="Calibri"/>
              </a:rPr>
              <a:t> E</a:t>
            </a:r>
            <a:r>
              <a:rPr lang="it-IT" sz="1800">
                <a:solidFill>
                  <a:schemeClr val="dk1"/>
                </a:solidFill>
                <a:latin typeface="Calibri"/>
                <a:ea typeface="Calibri"/>
                <a:cs typeface="Calibri"/>
                <a:sym typeface="Calibri"/>
              </a:rPr>
              <a:t>ducation</a:t>
            </a:r>
            <a:r>
              <a:rPr b="1" lang="it-IT" sz="1800">
                <a:solidFill>
                  <a:schemeClr val="dk1"/>
                </a:solidFill>
                <a:latin typeface="Calibri"/>
                <a:ea typeface="Calibri"/>
                <a:cs typeface="Calibri"/>
                <a:sym typeface="Calibri"/>
              </a:rPr>
              <a:t> </a:t>
            </a:r>
            <a:r>
              <a:rPr lang="it-IT" sz="1800">
                <a:solidFill>
                  <a:schemeClr val="dk1"/>
                </a:solidFill>
                <a:latin typeface="Calibri"/>
                <a:ea typeface="Calibri"/>
                <a:cs typeface="Calibri"/>
                <a:sym typeface="Calibri"/>
              </a:rPr>
              <a:t>in</a:t>
            </a:r>
            <a:r>
              <a:rPr b="1" lang="it-IT" sz="1800">
                <a:solidFill>
                  <a:schemeClr val="dk1"/>
                </a:solidFill>
                <a:latin typeface="Calibri"/>
                <a:ea typeface="Calibri"/>
                <a:cs typeface="Calibri"/>
                <a:sym typeface="Calibri"/>
              </a:rPr>
              <a:t> Wood E</a:t>
            </a:r>
            <a:r>
              <a:rPr lang="it-IT" sz="1800">
                <a:solidFill>
                  <a:schemeClr val="dk1"/>
                </a:solidFill>
                <a:latin typeface="Calibri"/>
                <a:ea typeface="Calibri"/>
                <a:cs typeface="Calibri"/>
                <a:sym typeface="Calibri"/>
              </a:rPr>
              <a:t>cosystem</a:t>
            </a:r>
            <a:r>
              <a:rPr b="1" lang="it-IT" sz="1800">
                <a:solidFill>
                  <a:schemeClr val="dk1"/>
                </a:solidFill>
                <a:latin typeface="Calibri"/>
                <a:ea typeface="Calibri"/>
                <a:cs typeface="Calibri"/>
                <a:sym typeface="Calibri"/>
              </a:rPr>
              <a:t> </a:t>
            </a:r>
            <a:r>
              <a:rPr lang="it-IT" sz="1800">
                <a:solidFill>
                  <a:schemeClr val="dk1"/>
                </a:solidFill>
                <a:latin typeface="Calibri"/>
                <a:ea typeface="Calibri"/>
                <a:cs typeface="Calibri"/>
                <a:sym typeface="Calibri"/>
              </a:rPr>
              <a:t>for the </a:t>
            </a:r>
            <a:r>
              <a:rPr b="1" lang="it-IT" sz="1800">
                <a:solidFill>
                  <a:schemeClr val="dk1"/>
                </a:solidFill>
                <a:latin typeface="Calibri"/>
                <a:ea typeface="Calibri"/>
                <a:cs typeface="Calibri"/>
                <a:sym typeface="Calibri"/>
              </a:rPr>
              <a:t>N</a:t>
            </a:r>
            <a:r>
              <a:rPr lang="it-IT" sz="1800">
                <a:solidFill>
                  <a:schemeClr val="dk1"/>
                </a:solidFill>
                <a:latin typeface="Calibri"/>
                <a:ea typeface="Calibri"/>
                <a:cs typeface="Calibri"/>
                <a:sym typeface="Calibri"/>
              </a:rPr>
              <a:t>ew</a:t>
            </a:r>
            <a:r>
              <a:rPr b="1" lang="it-IT" sz="1800">
                <a:solidFill>
                  <a:schemeClr val="dk1"/>
                </a:solidFill>
                <a:latin typeface="Calibri"/>
                <a:ea typeface="Calibri"/>
                <a:cs typeface="Calibri"/>
                <a:sym typeface="Calibri"/>
              </a:rPr>
              <a:t> </a:t>
            </a:r>
            <a:r>
              <a:rPr lang="it-IT" sz="1800">
                <a:solidFill>
                  <a:schemeClr val="dk1"/>
                </a:solidFill>
                <a:latin typeface="Calibri"/>
                <a:ea typeface="Calibri"/>
                <a:cs typeface="Calibri"/>
                <a:sym typeface="Calibri"/>
              </a:rPr>
              <a:t>European Bauhaus” – LIFE BE-WoodEN, which aims to improve circularity in the building sector using wood.</a:t>
            </a:r>
            <a:endParaRPr sz="1800">
              <a:solidFill>
                <a:schemeClr val="dk1"/>
              </a:solidFill>
              <a:latin typeface="Arial"/>
              <a:ea typeface="Arial"/>
              <a:cs typeface="Arial"/>
              <a:sym typeface="Arial"/>
            </a:endParaRPr>
          </a:p>
          <a:p>
            <a:pPr indent="0" lvl="0" marL="0" marR="0" rtl="0" algn="just">
              <a:lnSpc>
                <a:spcPct val="107000"/>
              </a:lnSpc>
              <a:spcBef>
                <a:spcPts val="800"/>
              </a:spcBef>
              <a:spcAft>
                <a:spcPts val="0"/>
              </a:spcAft>
              <a:buNone/>
            </a:pPr>
            <a:r>
              <a:rPr lang="it-IT" sz="1800">
                <a:solidFill>
                  <a:schemeClr val="dk1"/>
                </a:solidFill>
                <a:latin typeface="Calibri"/>
                <a:ea typeface="Calibri"/>
                <a:cs typeface="Calibri"/>
                <a:sym typeface="Calibri"/>
              </a:rPr>
              <a:t>The cycle of n. 8 NEBinars aims to build new professionalism, able to build the places we will live, work and the common spaces for both inhabitants and land users, applying the principles of the </a:t>
            </a:r>
            <a:r>
              <a:rPr b="1" lang="it-IT" sz="1800" u="sng">
                <a:solidFill>
                  <a:schemeClr val="dk1"/>
                </a:solidFill>
                <a:latin typeface="Calibri"/>
                <a:ea typeface="Calibri"/>
                <a:cs typeface="Calibri"/>
                <a:sym typeface="Calibri"/>
                <a:hlinkClick r:id="rId3">
                  <a:extLst>
                    <a:ext uri="{A12FA001-AC4F-418D-AE19-62706E023703}">
                      <ahyp:hlinkClr val="tx"/>
                    </a:ext>
                  </a:extLst>
                </a:hlinkClick>
              </a:rPr>
              <a:t>New European Bauhaus</a:t>
            </a:r>
            <a:r>
              <a:rPr b="1" lang="it-IT" sz="1800">
                <a:solidFill>
                  <a:schemeClr val="dk1"/>
                </a:solidFill>
                <a:latin typeface="Calibri"/>
                <a:ea typeface="Calibri"/>
                <a:cs typeface="Calibri"/>
                <a:sym typeface="Calibri"/>
              </a:rPr>
              <a:t> </a:t>
            </a:r>
            <a:r>
              <a:rPr lang="it-IT" sz="1800">
                <a:solidFill>
                  <a:schemeClr val="dk1"/>
                </a:solidFill>
                <a:latin typeface="Calibri"/>
                <a:ea typeface="Calibri"/>
                <a:cs typeface="Calibri"/>
                <a:sym typeface="Calibri"/>
              </a:rPr>
              <a:t>(multidisciplinarity, citizen engagement, multilevel engagement).</a:t>
            </a:r>
            <a:endParaRPr sz="1800">
              <a:solidFill>
                <a:schemeClr val="dk1"/>
              </a:solidFill>
              <a:latin typeface="Arial"/>
              <a:ea typeface="Arial"/>
              <a:cs typeface="Arial"/>
              <a:sym typeface="Arial"/>
            </a:endParaRPr>
          </a:p>
        </p:txBody>
      </p:sp>
      <p:sp>
        <p:nvSpPr>
          <p:cNvPr id="184" name="Google Shape;184;p2"/>
          <p:cNvSpPr txBox="1"/>
          <p:nvPr/>
        </p:nvSpPr>
        <p:spPr>
          <a:xfrm>
            <a:off x="3149600" y="2182260"/>
            <a:ext cx="6096000" cy="47808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chemeClr val="dk1"/>
              </a:buClr>
              <a:buSzPts val="1100"/>
              <a:buFont typeface="Arial"/>
              <a:buNone/>
            </a:pPr>
            <a:r>
              <a:rPr lang="it-IT" sz="2400">
                <a:solidFill>
                  <a:schemeClr val="dk1"/>
                </a:solidFill>
                <a:latin typeface="Helvetica Neue"/>
                <a:ea typeface="Helvetica Neue"/>
                <a:cs typeface="Helvetica Neue"/>
                <a:sym typeface="Helvetica Neue"/>
              </a:rPr>
              <a:t>New European Bauhaus and Place Making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0"/>
          <p:cNvSpPr txBox="1"/>
          <p:nvPr/>
        </p:nvSpPr>
        <p:spPr>
          <a:xfrm>
            <a:off x="1114582" y="1461214"/>
            <a:ext cx="10529337"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it-IT" sz="2800" u="none" strike="noStrike">
                <a:solidFill>
                  <a:srgbClr val="333333"/>
                </a:solidFill>
                <a:latin typeface="Helvetica Neue"/>
                <a:ea typeface="Helvetica Neue"/>
                <a:cs typeface="Helvetica Neue"/>
                <a:sym typeface="Helvetica Neue"/>
              </a:rPr>
              <a:t>TITLE OF THE SLIDE</a:t>
            </a:r>
            <a:endParaRPr/>
          </a:p>
          <a:p>
            <a:pPr indent="0" lvl="0" marL="0" marR="0" rtl="0" algn="ctr">
              <a:spcBef>
                <a:spcPts val="0"/>
              </a:spcBef>
              <a:spcAft>
                <a:spcPts val="0"/>
              </a:spcAft>
              <a:buNone/>
            </a:pPr>
            <a:r>
              <a:t/>
            </a:r>
            <a:endParaRPr sz="2800">
              <a:solidFill>
                <a:srgbClr val="333333"/>
              </a:solidFill>
              <a:latin typeface="Helvetica Neue"/>
              <a:ea typeface="Helvetica Neue"/>
              <a:cs typeface="Helvetica Neue"/>
              <a:sym typeface="Helvetica Neue"/>
            </a:endParaRPr>
          </a:p>
          <a:p>
            <a:pPr indent="0" lvl="0" marL="0" marR="0" rtl="0" algn="ctr">
              <a:spcBef>
                <a:spcPts val="0"/>
              </a:spcBef>
              <a:spcAft>
                <a:spcPts val="0"/>
              </a:spcAft>
              <a:buNone/>
            </a:pPr>
            <a:r>
              <a:t/>
            </a:r>
            <a:endParaRPr b="0" i="0" sz="2800" u="none" strike="noStrike">
              <a:solidFill>
                <a:srgbClr val="333333"/>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21"/>
          <p:cNvSpPr txBox="1"/>
          <p:nvPr/>
        </p:nvSpPr>
        <p:spPr>
          <a:xfrm>
            <a:off x="1114582" y="1461214"/>
            <a:ext cx="10529337"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it-IT" sz="2800" u="none" strike="noStrike">
                <a:solidFill>
                  <a:srgbClr val="333333"/>
                </a:solidFill>
                <a:latin typeface="Helvetica Neue"/>
                <a:ea typeface="Helvetica Neue"/>
                <a:cs typeface="Helvetica Neue"/>
                <a:sym typeface="Helvetica Neue"/>
              </a:rPr>
              <a:t>TITLE OF THE SLIDE</a:t>
            </a:r>
            <a:endParaRPr/>
          </a:p>
          <a:p>
            <a:pPr indent="0" lvl="0" marL="0" marR="0" rtl="0" algn="ctr">
              <a:spcBef>
                <a:spcPts val="0"/>
              </a:spcBef>
              <a:spcAft>
                <a:spcPts val="0"/>
              </a:spcAft>
              <a:buNone/>
            </a:pPr>
            <a:r>
              <a:t/>
            </a:r>
            <a:endParaRPr sz="2800">
              <a:solidFill>
                <a:srgbClr val="333333"/>
              </a:solidFill>
              <a:latin typeface="Helvetica Neue"/>
              <a:ea typeface="Helvetica Neue"/>
              <a:cs typeface="Helvetica Neue"/>
              <a:sym typeface="Helvetica Neue"/>
            </a:endParaRPr>
          </a:p>
          <a:p>
            <a:pPr indent="0" lvl="0" marL="0" marR="0" rtl="0" algn="ctr">
              <a:spcBef>
                <a:spcPts val="0"/>
              </a:spcBef>
              <a:spcAft>
                <a:spcPts val="0"/>
              </a:spcAft>
              <a:buNone/>
            </a:pPr>
            <a:r>
              <a:t/>
            </a:r>
            <a:endParaRPr b="0" i="0" sz="2800" u="none" strike="noStrike">
              <a:solidFill>
                <a:srgbClr val="333333"/>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22"/>
          <p:cNvSpPr txBox="1"/>
          <p:nvPr/>
        </p:nvSpPr>
        <p:spPr>
          <a:xfrm>
            <a:off x="831331" y="594601"/>
            <a:ext cx="10529337"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0" i="0" sz="2800" u="none" strike="noStrike">
              <a:solidFill>
                <a:srgbClr val="333333"/>
              </a:solidFill>
              <a:latin typeface="Helvetica Neue"/>
              <a:ea typeface="Helvetica Neue"/>
              <a:cs typeface="Helvetica Neue"/>
              <a:sym typeface="Helvetica Neue"/>
            </a:endParaRPr>
          </a:p>
          <a:p>
            <a:pPr indent="0" lvl="0" marL="0" marR="0" rtl="0" algn="ctr">
              <a:spcBef>
                <a:spcPts val="0"/>
              </a:spcBef>
              <a:spcAft>
                <a:spcPts val="0"/>
              </a:spcAft>
              <a:buNone/>
            </a:pPr>
            <a:r>
              <a:rPr lang="it-IT" sz="2800">
                <a:solidFill>
                  <a:srgbClr val="333333"/>
                </a:solidFill>
                <a:latin typeface="Helvetica Neue"/>
                <a:ea typeface="Helvetica Neue"/>
                <a:cs typeface="Helvetica Neue"/>
                <a:sym typeface="Helvetica Neue"/>
              </a:rPr>
              <a:t>SUM UP – TOPIC 3</a:t>
            </a:r>
            <a:endParaRPr b="0" i="0" sz="2800" u="none" strike="noStrike">
              <a:solidFill>
                <a:srgbClr val="333333"/>
              </a:solidFill>
              <a:latin typeface="Helvetica Neue"/>
              <a:ea typeface="Helvetica Neue"/>
              <a:cs typeface="Helvetica Neue"/>
              <a:sym typeface="Helvetica Neue"/>
            </a:endParaRPr>
          </a:p>
        </p:txBody>
      </p:sp>
      <p:pic>
        <p:nvPicPr>
          <p:cNvPr id="373" name="Google Shape;373;p22"/>
          <p:cNvPicPr preferRelativeResize="0"/>
          <p:nvPr/>
        </p:nvPicPr>
        <p:blipFill rotWithShape="1">
          <a:blip r:embed="rId3">
            <a:alphaModFix/>
          </a:blip>
          <a:srcRect b="0" l="0" r="0" t="0"/>
          <a:stretch/>
        </p:blipFill>
        <p:spPr>
          <a:xfrm>
            <a:off x="2061509" y="5137151"/>
            <a:ext cx="988650" cy="756027"/>
          </a:xfrm>
          <a:prstGeom prst="rect">
            <a:avLst/>
          </a:prstGeom>
          <a:noFill/>
          <a:ln>
            <a:noFill/>
          </a:ln>
        </p:spPr>
      </p:pic>
      <p:pic>
        <p:nvPicPr>
          <p:cNvPr id="374" name="Google Shape;374;p22"/>
          <p:cNvPicPr preferRelativeResize="0"/>
          <p:nvPr/>
        </p:nvPicPr>
        <p:blipFill rotWithShape="1">
          <a:blip r:embed="rId4">
            <a:alphaModFix/>
          </a:blip>
          <a:srcRect b="0" l="0" r="0" t="0"/>
          <a:stretch/>
        </p:blipFill>
        <p:spPr>
          <a:xfrm>
            <a:off x="1995769" y="4026779"/>
            <a:ext cx="988650" cy="886877"/>
          </a:xfrm>
          <a:prstGeom prst="rect">
            <a:avLst/>
          </a:prstGeom>
          <a:noFill/>
          <a:ln>
            <a:noFill/>
          </a:ln>
        </p:spPr>
      </p:pic>
      <p:pic>
        <p:nvPicPr>
          <p:cNvPr id="375" name="Google Shape;375;p22"/>
          <p:cNvPicPr preferRelativeResize="0"/>
          <p:nvPr/>
        </p:nvPicPr>
        <p:blipFill rotWithShape="1">
          <a:blip r:embed="rId5">
            <a:alphaModFix/>
          </a:blip>
          <a:srcRect b="0" l="0" r="0" t="0"/>
          <a:stretch/>
        </p:blipFill>
        <p:spPr>
          <a:xfrm>
            <a:off x="1977046" y="3022262"/>
            <a:ext cx="925546" cy="880761"/>
          </a:xfrm>
          <a:prstGeom prst="rect">
            <a:avLst/>
          </a:prstGeom>
          <a:noFill/>
          <a:ln>
            <a:noFill/>
          </a:ln>
        </p:spPr>
      </p:pic>
      <p:sp>
        <p:nvSpPr>
          <p:cNvPr id="376" name="Google Shape;376;p22"/>
          <p:cNvSpPr txBox="1"/>
          <p:nvPr/>
        </p:nvSpPr>
        <p:spPr>
          <a:xfrm>
            <a:off x="2987183" y="3065798"/>
            <a:ext cx="746616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200">
                <a:solidFill>
                  <a:schemeClr val="lt1"/>
                </a:solidFill>
                <a:latin typeface="Helvetica Neue"/>
                <a:ea typeface="Helvetica Neue"/>
                <a:cs typeface="Helvetica Neue"/>
                <a:sym typeface="Helvetica Neue"/>
              </a:rPr>
              <a:t>Traditionally, economies tend to follow a "take-out-throw" linear cycle. A circular economy, on the other hand, preserves the value of products, materials and resources as long as possible and minimizes waste. </a:t>
            </a:r>
            <a:r>
              <a:rPr lang="it-IT" sz="1200">
                <a:solidFill>
                  <a:schemeClr val="lt1"/>
                </a:solidFill>
                <a:latin typeface="Helvetica Neue"/>
                <a:ea typeface="Helvetica Neue"/>
                <a:cs typeface="Helvetica Neue"/>
                <a:sym typeface="Helvetica Neue"/>
              </a:rPr>
              <a:t>At an enterprise level, this approach ensures greater resource efficiency.</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7" name="Google Shape;377;p22"/>
          <p:cNvSpPr txBox="1"/>
          <p:nvPr/>
        </p:nvSpPr>
        <p:spPr>
          <a:xfrm>
            <a:off x="2965696" y="4008553"/>
            <a:ext cx="738764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200">
                <a:solidFill>
                  <a:schemeClr val="lt1"/>
                </a:solidFill>
                <a:latin typeface="Open Sans"/>
                <a:ea typeface="Open Sans"/>
                <a:cs typeface="Open Sans"/>
                <a:sym typeface="Open Sans"/>
              </a:rPr>
              <a:t>The EU Commission stresses that: "The circular economy begins at the earliest stages of the product life cycle. Both the design phase and the production processes affect the supply of resources, their use and the generation of waste during the entire life cycle of the product". </a:t>
            </a:r>
            <a:endParaRPr sz="1200">
              <a:solidFill>
                <a:schemeClr val="lt1"/>
              </a:solidFill>
              <a:latin typeface="Open Sans"/>
              <a:ea typeface="Open Sans"/>
              <a:cs typeface="Open Sans"/>
              <a:sym typeface="Open Sans"/>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78" name="Google Shape;378;p22"/>
          <p:cNvGrpSpPr/>
          <p:nvPr/>
        </p:nvGrpSpPr>
        <p:grpSpPr>
          <a:xfrm>
            <a:off x="1145896" y="1834757"/>
            <a:ext cx="8193035" cy="4388850"/>
            <a:chOff x="490068" y="4807"/>
            <a:chExt cx="8193035" cy="4388850"/>
          </a:xfrm>
        </p:grpSpPr>
        <p:sp>
          <p:nvSpPr>
            <p:cNvPr id="379" name="Google Shape;379;p22"/>
            <p:cNvSpPr/>
            <p:nvPr/>
          </p:nvSpPr>
          <p:spPr>
            <a:xfrm rot="10800000">
              <a:off x="1857467" y="4807"/>
              <a:ext cx="6783127" cy="1221333"/>
            </a:xfrm>
            <a:prstGeom prst="homePlate">
              <a:avLst>
                <a:gd fmla="val 50000" name="adj"/>
              </a:avLst>
            </a:prstGeom>
            <a:solidFill>
              <a:srgbClr val="C5E6F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2"/>
            <p:cNvSpPr txBox="1"/>
            <p:nvPr/>
          </p:nvSpPr>
          <p:spPr>
            <a:xfrm>
              <a:off x="2162800" y="4807"/>
              <a:ext cx="6477794" cy="1221333"/>
            </a:xfrm>
            <a:prstGeom prst="rect">
              <a:avLst/>
            </a:prstGeom>
            <a:noFill/>
            <a:ln>
              <a:noFill/>
            </a:ln>
          </p:spPr>
          <p:txBody>
            <a:bodyPr anchorCtr="0" anchor="ctr" bIns="60950" lIns="538550" spcFirstLastPara="1" rIns="113775" wrap="square" tIns="60950">
              <a:noAutofit/>
            </a:bodyPr>
            <a:lstStyle/>
            <a:p>
              <a:pPr indent="0" lvl="0" marL="0" marR="0" rtl="0" algn="l">
                <a:lnSpc>
                  <a:spcPct val="90000"/>
                </a:lnSpc>
                <a:spcBef>
                  <a:spcPts val="0"/>
                </a:spcBef>
                <a:spcAft>
                  <a:spcPts val="0"/>
                </a:spcAft>
                <a:buClr>
                  <a:schemeClr val="dk1"/>
                </a:buClr>
                <a:buSzPts val="1600"/>
                <a:buFont typeface="Helvetica Neue"/>
                <a:buNone/>
              </a:pPr>
              <a:r>
                <a:rPr b="0" i="0" lang="it-IT" sz="1600">
                  <a:solidFill>
                    <a:schemeClr val="dk1"/>
                  </a:solidFill>
                  <a:latin typeface="Helvetica Neue"/>
                  <a:ea typeface="Helvetica Neue"/>
                  <a:cs typeface="Helvetica Neue"/>
                  <a:sym typeface="Helvetica Neue"/>
                </a:rPr>
                <a:t>Lorem ipsum dolor sit amet, consectetur adipiscing elit. Quisque laoreet euismod semper. Nullam ante ipsum, sodales in velit a, faucibus pulvinar ex. Morbi nec felis at magna convallis ullamcorper. Duis volutpat sollicitudin condimentum. </a:t>
              </a:r>
              <a:endParaRPr sz="1600">
                <a:solidFill>
                  <a:schemeClr val="dk1"/>
                </a:solidFill>
                <a:latin typeface="Helvetica Neue"/>
                <a:ea typeface="Helvetica Neue"/>
                <a:cs typeface="Helvetica Neue"/>
                <a:sym typeface="Helvetica Neue"/>
              </a:endParaRPr>
            </a:p>
          </p:txBody>
        </p:sp>
        <p:sp>
          <p:nvSpPr>
            <p:cNvPr id="381" name="Google Shape;381;p22"/>
            <p:cNvSpPr/>
            <p:nvPr/>
          </p:nvSpPr>
          <p:spPr>
            <a:xfrm>
              <a:off x="564322" y="66221"/>
              <a:ext cx="924317" cy="1089392"/>
            </a:xfrm>
            <a:prstGeom prst="ellipse">
              <a:avLst/>
            </a:prstGeom>
            <a:blipFill rotWithShape="1">
              <a:blip r:embed="rId6">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2"/>
            <p:cNvSpPr/>
            <p:nvPr/>
          </p:nvSpPr>
          <p:spPr>
            <a:xfrm rot="10800000">
              <a:off x="1899976" y="1599047"/>
              <a:ext cx="6783127" cy="1221333"/>
            </a:xfrm>
            <a:prstGeom prst="homePlate">
              <a:avLst>
                <a:gd fmla="val 50000" name="adj"/>
              </a:avLst>
            </a:prstGeom>
            <a:solidFill>
              <a:srgbClr val="ECD2A9"/>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2"/>
            <p:cNvSpPr txBox="1"/>
            <p:nvPr/>
          </p:nvSpPr>
          <p:spPr>
            <a:xfrm>
              <a:off x="2205309" y="1599047"/>
              <a:ext cx="6477794" cy="1221333"/>
            </a:xfrm>
            <a:prstGeom prst="rect">
              <a:avLst/>
            </a:prstGeom>
            <a:noFill/>
            <a:ln>
              <a:noFill/>
            </a:ln>
          </p:spPr>
          <p:txBody>
            <a:bodyPr anchorCtr="0" anchor="ctr" bIns="60950" lIns="538550" spcFirstLastPara="1" rIns="113775" wrap="square" tIns="60950">
              <a:noAutofit/>
            </a:bodyPr>
            <a:lstStyle/>
            <a:p>
              <a:pPr indent="0" lvl="0" marL="0" marR="0" rtl="0" algn="l">
                <a:lnSpc>
                  <a:spcPct val="90000"/>
                </a:lnSpc>
                <a:spcBef>
                  <a:spcPts val="0"/>
                </a:spcBef>
                <a:spcAft>
                  <a:spcPts val="0"/>
                </a:spcAft>
                <a:buClr>
                  <a:schemeClr val="dk1"/>
                </a:buClr>
                <a:buSzPts val="1600"/>
                <a:buFont typeface="Helvetica Neue"/>
                <a:buNone/>
              </a:pPr>
              <a:r>
                <a:rPr b="0" i="0" lang="it-IT" sz="1600">
                  <a:solidFill>
                    <a:schemeClr val="dk1"/>
                  </a:solidFill>
                  <a:latin typeface="Helvetica Neue"/>
                  <a:ea typeface="Helvetica Neue"/>
                  <a:cs typeface="Helvetica Neue"/>
                  <a:sym typeface="Helvetica Neue"/>
                </a:rPr>
                <a:t>Lorem ipsum dolor sit amet, consectetur adipiscing elit. Quisque laoreet euismod semper. Nullam ante ipsum, sodales in velit a, faucibus pulvinar ex. Morbi nec felis at magna convallis ullamcorper. Duis volutpat sollicitudin condimentum</a:t>
              </a:r>
              <a:r>
                <a:rPr b="0" i="0" lang="it-IT" sz="1600">
                  <a:solidFill>
                    <a:schemeClr val="lt1"/>
                  </a:solidFill>
                  <a:latin typeface="Helvetica Neue"/>
                  <a:ea typeface="Helvetica Neue"/>
                  <a:cs typeface="Helvetica Neue"/>
                  <a:sym typeface="Helvetica Neue"/>
                </a:rPr>
                <a:t>. </a:t>
              </a:r>
              <a:endParaRPr sz="1600">
                <a:solidFill>
                  <a:schemeClr val="lt1"/>
                </a:solidFill>
                <a:latin typeface="Calibri"/>
                <a:ea typeface="Calibri"/>
                <a:cs typeface="Calibri"/>
                <a:sym typeface="Calibri"/>
              </a:endParaRPr>
            </a:p>
          </p:txBody>
        </p:sp>
        <p:sp>
          <p:nvSpPr>
            <p:cNvPr id="384" name="Google Shape;384;p22"/>
            <p:cNvSpPr/>
            <p:nvPr/>
          </p:nvSpPr>
          <p:spPr>
            <a:xfrm>
              <a:off x="490068" y="1586162"/>
              <a:ext cx="1221333" cy="1221333"/>
            </a:xfrm>
            <a:prstGeom prst="ellipse">
              <a:avLst/>
            </a:prstGeom>
            <a:blipFill rotWithShape="1">
              <a:blip r:embed="rId7">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2"/>
            <p:cNvSpPr/>
            <p:nvPr/>
          </p:nvSpPr>
          <p:spPr>
            <a:xfrm rot="10800000">
              <a:off x="1886614" y="3172324"/>
              <a:ext cx="6783127" cy="1221333"/>
            </a:xfrm>
            <a:prstGeom prst="homePlate">
              <a:avLst>
                <a:gd fmla="val 50000" name="adj"/>
              </a:avLst>
            </a:prstGeom>
            <a:solidFill>
              <a:srgbClr val="C5E6F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2"/>
            <p:cNvSpPr txBox="1"/>
            <p:nvPr/>
          </p:nvSpPr>
          <p:spPr>
            <a:xfrm>
              <a:off x="2191947" y="3172324"/>
              <a:ext cx="6477794" cy="1221333"/>
            </a:xfrm>
            <a:prstGeom prst="rect">
              <a:avLst/>
            </a:prstGeom>
            <a:noFill/>
            <a:ln>
              <a:noFill/>
            </a:ln>
          </p:spPr>
          <p:txBody>
            <a:bodyPr anchorCtr="0" anchor="ctr" bIns="60950" lIns="538550" spcFirstLastPara="1" rIns="113775" wrap="square" tIns="60950">
              <a:noAutofit/>
            </a:bodyPr>
            <a:lstStyle/>
            <a:p>
              <a:pPr indent="0" lvl="0" marL="0" marR="0" rtl="0" algn="l">
                <a:lnSpc>
                  <a:spcPct val="90000"/>
                </a:lnSpc>
                <a:spcBef>
                  <a:spcPts val="0"/>
                </a:spcBef>
                <a:spcAft>
                  <a:spcPts val="0"/>
                </a:spcAft>
                <a:buClr>
                  <a:schemeClr val="dk1"/>
                </a:buClr>
                <a:buSzPts val="1600"/>
                <a:buFont typeface="Helvetica Neue"/>
                <a:buNone/>
              </a:pPr>
              <a:r>
                <a:rPr b="0" i="0" lang="it-IT" sz="1600">
                  <a:solidFill>
                    <a:schemeClr val="dk1"/>
                  </a:solidFill>
                  <a:latin typeface="Helvetica Neue"/>
                  <a:ea typeface="Helvetica Neue"/>
                  <a:cs typeface="Helvetica Neue"/>
                  <a:sym typeface="Helvetica Neue"/>
                </a:rPr>
                <a:t>Lorem ipsum dolor sit amet, consectetur adipiscing elit. Quisque laoreet euismod semper. Nullam ante ipsum, sodales in velit a, faucibus pulvinar ex. Morbi nec felis at magna convallis ullamcorper. Duis volutpat sollicitudin condimentum</a:t>
              </a:r>
              <a:r>
                <a:rPr b="0" i="0" lang="it-IT" sz="1600">
                  <a:solidFill>
                    <a:schemeClr val="lt1"/>
                  </a:solidFill>
                  <a:latin typeface="Helvetica Neue"/>
                  <a:ea typeface="Helvetica Neue"/>
                  <a:cs typeface="Helvetica Neue"/>
                  <a:sym typeface="Helvetica Neue"/>
                </a:rPr>
                <a:t>. </a:t>
              </a:r>
              <a:endParaRPr sz="1600">
                <a:solidFill>
                  <a:schemeClr val="lt1"/>
                </a:solidFill>
                <a:latin typeface="Calibri"/>
                <a:ea typeface="Calibri"/>
                <a:cs typeface="Calibri"/>
                <a:sym typeface="Calibri"/>
              </a:endParaRPr>
            </a:p>
          </p:txBody>
        </p:sp>
        <p:sp>
          <p:nvSpPr>
            <p:cNvPr id="387" name="Google Shape;387;p22"/>
            <p:cNvSpPr/>
            <p:nvPr/>
          </p:nvSpPr>
          <p:spPr>
            <a:xfrm>
              <a:off x="490068" y="3172072"/>
              <a:ext cx="1221333" cy="1221333"/>
            </a:xfrm>
            <a:prstGeom prst="ellipse">
              <a:avLst/>
            </a:prstGeom>
            <a:blipFill rotWithShape="1">
              <a:blip r:embed="rId8">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23"/>
          <p:cNvSpPr txBox="1"/>
          <p:nvPr/>
        </p:nvSpPr>
        <p:spPr>
          <a:xfrm>
            <a:off x="831331" y="594601"/>
            <a:ext cx="10529337"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0" i="0" sz="2800" u="none" strike="noStrike">
              <a:solidFill>
                <a:srgbClr val="333333"/>
              </a:solidFill>
              <a:latin typeface="Helvetica Neue"/>
              <a:ea typeface="Helvetica Neue"/>
              <a:cs typeface="Helvetica Neue"/>
              <a:sym typeface="Helvetica Neue"/>
            </a:endParaRPr>
          </a:p>
          <a:p>
            <a:pPr indent="0" lvl="0" marL="0" marR="0" rtl="0" algn="ctr">
              <a:spcBef>
                <a:spcPts val="0"/>
              </a:spcBef>
              <a:spcAft>
                <a:spcPts val="0"/>
              </a:spcAft>
              <a:buNone/>
            </a:pPr>
            <a:r>
              <a:rPr lang="it-IT" sz="2800">
                <a:solidFill>
                  <a:srgbClr val="333333"/>
                </a:solidFill>
                <a:latin typeface="Helvetica Neue"/>
                <a:ea typeface="Helvetica Neue"/>
                <a:cs typeface="Helvetica Neue"/>
                <a:sym typeface="Helvetica Neue"/>
              </a:rPr>
              <a:t>THANK YOU!</a:t>
            </a:r>
            <a:endParaRPr b="0" i="0" sz="2800" u="none" strike="noStrike">
              <a:solidFill>
                <a:srgbClr val="333333"/>
              </a:solidFill>
              <a:latin typeface="Helvetica Neue"/>
              <a:ea typeface="Helvetica Neue"/>
              <a:cs typeface="Helvetica Neue"/>
              <a:sym typeface="Helvetica Neue"/>
            </a:endParaRPr>
          </a:p>
        </p:txBody>
      </p:sp>
      <p:pic>
        <p:nvPicPr>
          <p:cNvPr id="393" name="Google Shape;393;p23"/>
          <p:cNvPicPr preferRelativeResize="0"/>
          <p:nvPr/>
        </p:nvPicPr>
        <p:blipFill rotWithShape="1">
          <a:blip r:embed="rId3">
            <a:alphaModFix/>
          </a:blip>
          <a:srcRect b="0" l="0" r="0" t="0"/>
          <a:stretch/>
        </p:blipFill>
        <p:spPr>
          <a:xfrm>
            <a:off x="2061509" y="5137151"/>
            <a:ext cx="988650" cy="756027"/>
          </a:xfrm>
          <a:prstGeom prst="rect">
            <a:avLst/>
          </a:prstGeom>
          <a:noFill/>
          <a:ln>
            <a:noFill/>
          </a:ln>
        </p:spPr>
      </p:pic>
      <p:pic>
        <p:nvPicPr>
          <p:cNvPr id="394" name="Google Shape;394;p23"/>
          <p:cNvPicPr preferRelativeResize="0"/>
          <p:nvPr/>
        </p:nvPicPr>
        <p:blipFill rotWithShape="1">
          <a:blip r:embed="rId4">
            <a:alphaModFix/>
          </a:blip>
          <a:srcRect b="0" l="0" r="0" t="0"/>
          <a:stretch/>
        </p:blipFill>
        <p:spPr>
          <a:xfrm>
            <a:off x="1995769" y="4026779"/>
            <a:ext cx="988650" cy="886877"/>
          </a:xfrm>
          <a:prstGeom prst="rect">
            <a:avLst/>
          </a:prstGeom>
          <a:noFill/>
          <a:ln>
            <a:noFill/>
          </a:ln>
        </p:spPr>
      </p:pic>
      <p:pic>
        <p:nvPicPr>
          <p:cNvPr id="395" name="Google Shape;395;p23"/>
          <p:cNvPicPr preferRelativeResize="0"/>
          <p:nvPr/>
        </p:nvPicPr>
        <p:blipFill rotWithShape="1">
          <a:blip r:embed="rId5">
            <a:alphaModFix/>
          </a:blip>
          <a:srcRect b="0" l="0" r="0" t="0"/>
          <a:stretch/>
        </p:blipFill>
        <p:spPr>
          <a:xfrm>
            <a:off x="1977046" y="3022262"/>
            <a:ext cx="925546" cy="880761"/>
          </a:xfrm>
          <a:prstGeom prst="rect">
            <a:avLst/>
          </a:prstGeom>
          <a:noFill/>
          <a:ln>
            <a:noFill/>
          </a:ln>
        </p:spPr>
      </p:pic>
      <p:sp>
        <p:nvSpPr>
          <p:cNvPr id="396" name="Google Shape;396;p23"/>
          <p:cNvSpPr txBox="1"/>
          <p:nvPr/>
        </p:nvSpPr>
        <p:spPr>
          <a:xfrm>
            <a:off x="2987183" y="3065798"/>
            <a:ext cx="746616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200">
                <a:solidFill>
                  <a:schemeClr val="lt1"/>
                </a:solidFill>
                <a:latin typeface="Helvetica Neue"/>
                <a:ea typeface="Helvetica Neue"/>
                <a:cs typeface="Helvetica Neue"/>
                <a:sym typeface="Helvetica Neue"/>
              </a:rPr>
              <a:t>Traditionally, economies tend to follow a "take-out-throw" linear cycle. A circular economy, on the other hand, preserves the value of products, materials and resources as long as possible and minimizes waste. </a:t>
            </a:r>
            <a:r>
              <a:rPr lang="it-IT" sz="1200">
                <a:solidFill>
                  <a:schemeClr val="lt1"/>
                </a:solidFill>
                <a:latin typeface="Helvetica Neue"/>
                <a:ea typeface="Helvetica Neue"/>
                <a:cs typeface="Helvetica Neue"/>
                <a:sym typeface="Helvetica Neue"/>
              </a:rPr>
              <a:t>At an enterprise level, this approach ensures greater resource efficiency.</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7" name="Google Shape;397;p23"/>
          <p:cNvSpPr txBox="1"/>
          <p:nvPr/>
        </p:nvSpPr>
        <p:spPr>
          <a:xfrm>
            <a:off x="2965696" y="4008553"/>
            <a:ext cx="738764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200">
                <a:solidFill>
                  <a:schemeClr val="lt1"/>
                </a:solidFill>
                <a:latin typeface="Open Sans"/>
                <a:ea typeface="Open Sans"/>
                <a:cs typeface="Open Sans"/>
                <a:sym typeface="Open Sans"/>
              </a:rPr>
              <a:t>The EU Commission stresses that: "The circular economy begins at the earliest stages of the product life cycle. Both the design phase and the production processes affect the supply of resources, their use and the generation of waste during the entire life cycle of the product". </a:t>
            </a:r>
            <a:endParaRPr sz="1200">
              <a:solidFill>
                <a:schemeClr val="lt1"/>
              </a:solidFill>
              <a:latin typeface="Open Sans"/>
              <a:ea typeface="Open Sans"/>
              <a:cs typeface="Open Sans"/>
              <a:sym typeface="Open Sans"/>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98" name="Google Shape;398;p23"/>
          <p:cNvGrpSpPr/>
          <p:nvPr/>
        </p:nvGrpSpPr>
        <p:grpSpPr>
          <a:xfrm>
            <a:off x="1838655" y="2850589"/>
            <a:ext cx="9224554" cy="2222492"/>
            <a:chOff x="0" y="1020639"/>
            <a:chExt cx="9224554" cy="2222492"/>
          </a:xfrm>
        </p:grpSpPr>
        <p:sp>
          <p:nvSpPr>
            <p:cNvPr id="399" name="Google Shape;399;p23"/>
            <p:cNvSpPr/>
            <p:nvPr/>
          </p:nvSpPr>
          <p:spPr>
            <a:xfrm rot="10800000">
              <a:off x="2242902" y="1259530"/>
              <a:ext cx="6981652" cy="1812928"/>
            </a:xfrm>
            <a:prstGeom prst="homePlate">
              <a:avLst>
                <a:gd fmla="val 50000" name="adj"/>
              </a:avLst>
            </a:prstGeom>
            <a:solidFill>
              <a:srgbClr val="C5E6F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3"/>
            <p:cNvSpPr txBox="1"/>
            <p:nvPr/>
          </p:nvSpPr>
          <p:spPr>
            <a:xfrm>
              <a:off x="2696134" y="1259530"/>
              <a:ext cx="6528420" cy="1812928"/>
            </a:xfrm>
            <a:prstGeom prst="rect">
              <a:avLst/>
            </a:prstGeom>
            <a:noFill/>
            <a:ln>
              <a:noFill/>
            </a:ln>
          </p:spPr>
          <p:txBody>
            <a:bodyPr anchorCtr="0" anchor="ctr" bIns="68575" lIns="1388850" spcFirstLastPara="1" rIns="128000" wrap="square" tIns="68575">
              <a:noAutofit/>
            </a:bodyPr>
            <a:lstStyle/>
            <a:p>
              <a:pPr indent="0" lvl="0" marL="0" marR="0" rtl="0" algn="l">
                <a:lnSpc>
                  <a:spcPct val="90000"/>
                </a:lnSpc>
                <a:spcBef>
                  <a:spcPts val="0"/>
                </a:spcBef>
                <a:spcAft>
                  <a:spcPts val="0"/>
                </a:spcAft>
                <a:buClr>
                  <a:schemeClr val="dk1"/>
                </a:buClr>
                <a:buSzPts val="1800"/>
                <a:buFont typeface="Helvetica Neue"/>
                <a:buNone/>
              </a:pPr>
              <a:r>
                <a:rPr b="1" i="0" lang="it-IT" sz="1800">
                  <a:solidFill>
                    <a:schemeClr val="dk1"/>
                  </a:solidFill>
                  <a:latin typeface="Helvetica Neue"/>
                  <a:ea typeface="Helvetica Neue"/>
                  <a:cs typeface="Helvetica Neue"/>
                  <a:sym typeface="Helvetica Neue"/>
                </a:rPr>
                <a:t>Project Contacts:</a:t>
              </a:r>
              <a:endParaRPr/>
            </a:p>
            <a:p>
              <a:pPr indent="0" lvl="0" marL="0" marR="0" rtl="0" algn="l">
                <a:lnSpc>
                  <a:spcPct val="90000"/>
                </a:lnSpc>
                <a:spcBef>
                  <a:spcPts val="630"/>
                </a:spcBef>
                <a:spcAft>
                  <a:spcPts val="0"/>
                </a:spcAft>
                <a:buClr>
                  <a:schemeClr val="dk1"/>
                </a:buClr>
                <a:buSzPts val="1800"/>
                <a:buFont typeface="Calibri"/>
                <a:buNone/>
              </a:pPr>
              <a:r>
                <a:t/>
              </a:r>
              <a:endParaRPr b="1" i="0" sz="1800">
                <a:solidFill>
                  <a:schemeClr val="dk1"/>
                </a:solidFill>
                <a:latin typeface="Helvetica Neue"/>
                <a:ea typeface="Helvetica Neue"/>
                <a:cs typeface="Helvetica Neue"/>
                <a:sym typeface="Helvetica Neue"/>
              </a:endParaRPr>
            </a:p>
            <a:p>
              <a:pPr indent="0" lvl="0" marL="0" marR="0" rtl="0" algn="l">
                <a:lnSpc>
                  <a:spcPct val="90000"/>
                </a:lnSpc>
                <a:spcBef>
                  <a:spcPts val="630"/>
                </a:spcBef>
                <a:spcAft>
                  <a:spcPts val="0"/>
                </a:spcAft>
                <a:buClr>
                  <a:schemeClr val="lt1"/>
                </a:buClr>
                <a:buSzPts val="1800"/>
                <a:buFont typeface="Calibri"/>
                <a:buNone/>
              </a:pPr>
              <a:r>
                <a:rPr lang="it-IT" sz="1800" u="sng">
                  <a:solidFill>
                    <a:schemeClr val="lt1"/>
                  </a:solidFill>
                  <a:latin typeface="Calibri"/>
                  <a:ea typeface="Calibri"/>
                  <a:cs typeface="Calibri"/>
                  <a:sym typeface="Calibri"/>
                  <a:hlinkClick r:id="rId6">
                    <a:extLst>
                      <a:ext uri="{A12FA001-AC4F-418D-AE19-62706E023703}">
                        <ahyp:hlinkClr val="tx"/>
                      </a:ext>
                    </a:extLst>
                  </a:hlinkClick>
                </a:rPr>
                <a:t>lifebewooden@unige.it</a:t>
              </a:r>
              <a:endParaRPr sz="1800">
                <a:solidFill>
                  <a:schemeClr val="lt1"/>
                </a:solidFill>
                <a:latin typeface="Calibri"/>
                <a:ea typeface="Calibri"/>
                <a:cs typeface="Calibri"/>
                <a:sym typeface="Calibri"/>
              </a:endParaRPr>
            </a:p>
            <a:p>
              <a:pPr indent="0" lvl="0" marL="0" marR="0" rtl="0" algn="l">
                <a:lnSpc>
                  <a:spcPct val="90000"/>
                </a:lnSpc>
                <a:spcBef>
                  <a:spcPts val="630"/>
                </a:spcBef>
                <a:spcAft>
                  <a:spcPts val="0"/>
                </a:spcAft>
                <a:buClr>
                  <a:schemeClr val="dk1"/>
                </a:buClr>
                <a:buSzPts val="1800"/>
                <a:buFont typeface="Helvetica Neue"/>
                <a:buNone/>
              </a:pPr>
              <a:r>
                <a:rPr b="1" lang="it-IT" sz="1800" u="sng">
                  <a:solidFill>
                    <a:schemeClr val="dk1"/>
                  </a:solidFill>
                  <a:latin typeface="Helvetica Neue"/>
                  <a:ea typeface="Helvetica Neue"/>
                  <a:cs typeface="Helvetica Neue"/>
                  <a:sym typeface="Helvetica Neue"/>
                  <a:hlinkClick r:id="rId7">
                    <a:extLst>
                      <a:ext uri="{A12FA001-AC4F-418D-AE19-62706E023703}">
                        <ahyp:hlinkClr val="tx"/>
                      </a:ext>
                    </a:extLst>
                  </a:hlinkClick>
                </a:rPr>
                <a:t>https://lifebewooden.unige.it</a:t>
              </a:r>
              <a:endParaRPr b="1" i="0" sz="1800">
                <a:solidFill>
                  <a:schemeClr val="dk1"/>
                </a:solidFill>
                <a:latin typeface="Helvetica Neue"/>
                <a:ea typeface="Helvetica Neue"/>
                <a:cs typeface="Helvetica Neue"/>
                <a:sym typeface="Helvetica Neue"/>
              </a:endParaRPr>
            </a:p>
          </p:txBody>
        </p:sp>
        <p:sp>
          <p:nvSpPr>
            <p:cNvPr id="401" name="Google Shape;401;p23"/>
            <p:cNvSpPr/>
            <p:nvPr/>
          </p:nvSpPr>
          <p:spPr>
            <a:xfrm>
              <a:off x="0" y="1020639"/>
              <a:ext cx="1885682" cy="2222492"/>
            </a:xfrm>
            <a:prstGeom prst="ellipse">
              <a:avLst/>
            </a:prstGeom>
            <a:blipFill rotWithShape="1">
              <a:blip r:embed="rId8">
                <a:alphaModFix/>
              </a:blip>
              <a:stretch>
                <a:fillRect b="0" l="-8999" r="-8998"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24"/>
          <p:cNvSpPr txBox="1"/>
          <p:nvPr/>
        </p:nvSpPr>
        <p:spPr>
          <a:xfrm>
            <a:off x="3534228" y="3265713"/>
            <a:ext cx="5123544" cy="14470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Helvetica Neue"/>
              <a:ea typeface="Helvetica Neue"/>
              <a:cs typeface="Helvetica Neue"/>
              <a:sym typeface="Helvetica Neue"/>
            </a:endParaRPr>
          </a:p>
          <a:p>
            <a:pPr indent="0" lvl="0" marL="0" marR="0" rtl="0" algn="ctr">
              <a:lnSpc>
                <a:spcPct val="107000"/>
              </a:lnSpc>
              <a:spcBef>
                <a:spcPts val="0"/>
              </a:spcBef>
              <a:spcAft>
                <a:spcPts val="0"/>
              </a:spcAft>
              <a:buClr>
                <a:srgbClr val="404040"/>
              </a:buClr>
              <a:buSzPts val="1200"/>
              <a:buFont typeface="Helvetica Neue"/>
              <a:buNone/>
            </a:pPr>
            <a:r>
              <a:rPr b="0" i="0" lang="it-IT" sz="1200" u="none" cap="none" strike="noStrike">
                <a:solidFill>
                  <a:srgbClr val="404040"/>
                </a:solidFill>
                <a:latin typeface="Helvetica Neue"/>
                <a:ea typeface="Helvetica Neue"/>
                <a:cs typeface="Helvetica Neue"/>
                <a:sym typeface="Helvetica Neue"/>
              </a:rPr>
              <a:t>Co-funded by the European Union. Views and opinions expressed are however those of the author(s) only and do not necessarily reflect those of the European Union or CINEA. Neither the European Union nor the granting authority can be held responsible for them.</a:t>
            </a:r>
            <a:endParaRPr/>
          </a:p>
          <a:p>
            <a:pPr indent="0" lvl="0" marL="0" marR="0" rtl="0" algn="l">
              <a:lnSpc>
                <a:spcPct val="100000"/>
              </a:lnSpc>
              <a:spcBef>
                <a:spcPts val="800"/>
              </a:spcBef>
              <a:spcAft>
                <a:spcPts val="0"/>
              </a:spcAft>
              <a:buClr>
                <a:schemeClr val="dk1"/>
              </a:buClr>
              <a:buSzPts val="1800"/>
              <a:buFont typeface="Arial"/>
              <a:buNone/>
            </a:pPr>
            <a:r>
              <a:t/>
            </a:r>
            <a:endParaRPr b="0" i="0" sz="1800" u="none" cap="none" strike="noStrike">
              <a:solidFill>
                <a:srgbClr val="000000"/>
              </a:solidFill>
              <a:latin typeface="Helvetica Neue"/>
              <a:ea typeface="Helvetica Neue"/>
              <a:cs typeface="Helvetica Neue"/>
              <a:sym typeface="Helvetica Neue"/>
            </a:endParaRPr>
          </a:p>
        </p:txBody>
      </p:sp>
      <p:sp>
        <p:nvSpPr>
          <p:cNvPr id="407" name="Google Shape;407;p24"/>
          <p:cNvSpPr txBox="1"/>
          <p:nvPr/>
        </p:nvSpPr>
        <p:spPr>
          <a:xfrm>
            <a:off x="0" y="4712776"/>
            <a:ext cx="1249680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Helvetica Neue"/>
              <a:buNone/>
            </a:pPr>
            <a:r>
              <a:rPr b="1" i="0" lang="it-IT" sz="1800" u="sng" cap="none" strike="noStrike">
                <a:solidFill>
                  <a:srgbClr val="000000"/>
                </a:solidFill>
                <a:latin typeface="Helvetica Neue"/>
                <a:ea typeface="Helvetica Neue"/>
                <a:cs typeface="Helvetica Neue"/>
                <a:sym typeface="Helvetica Neue"/>
                <a:hlinkClick r:id="rId3">
                  <a:extLst>
                    <a:ext uri="{A12FA001-AC4F-418D-AE19-62706E023703}">
                      <ahyp:hlinkClr val="tx"/>
                    </a:ext>
                  </a:extLst>
                </a:hlinkClick>
              </a:rPr>
              <a:t>https://lifebewooden.unige.it</a:t>
            </a:r>
            <a:endParaRPr b="1" i="0" sz="1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
          <p:cNvSpPr txBox="1"/>
          <p:nvPr/>
        </p:nvSpPr>
        <p:spPr>
          <a:xfrm>
            <a:off x="838200" y="1920248"/>
            <a:ext cx="10515600" cy="4351338"/>
          </a:xfrm>
          <a:prstGeom prst="rect">
            <a:avLst/>
          </a:prstGeom>
          <a:noFill/>
          <a:ln>
            <a:noFill/>
          </a:ln>
        </p:spPr>
        <p:txBody>
          <a:bodyPr anchorCtr="0" anchor="ctr" bIns="45700" lIns="91425" spcFirstLastPara="1" rIns="91425" wrap="square" tIns="45700">
            <a:noAutofit/>
          </a:bodyPr>
          <a:lstStyle/>
          <a:p>
            <a:pPr indent="0" lvl="0" marL="0" marR="0" rtl="0" algn="ctr">
              <a:lnSpc>
                <a:spcPct val="115000"/>
              </a:lnSpc>
              <a:spcBef>
                <a:spcPts val="1200"/>
              </a:spcBef>
              <a:spcAft>
                <a:spcPts val="0"/>
              </a:spcAft>
              <a:buClr>
                <a:schemeClr val="dk1"/>
              </a:buClr>
              <a:buSzPts val="1100"/>
              <a:buFont typeface="Arial"/>
              <a:buNone/>
            </a:pPr>
            <a:r>
              <a:rPr lang="it-IT" sz="2800">
                <a:solidFill>
                  <a:schemeClr val="dk1"/>
                </a:solidFill>
                <a:latin typeface="Helvetica Neue"/>
                <a:ea typeface="Helvetica Neue"/>
                <a:cs typeface="Helvetica Neue"/>
                <a:sym typeface="Helvetica Neue"/>
              </a:rPr>
              <a:t>TITLE OF THE WEBINAR</a:t>
            </a:r>
            <a:endParaRPr/>
          </a:p>
          <a:p>
            <a:pPr indent="0" lvl="0" marL="0" marR="0" rtl="0" algn="ctr">
              <a:lnSpc>
                <a:spcPct val="115000"/>
              </a:lnSpc>
              <a:spcBef>
                <a:spcPts val="1200"/>
              </a:spcBef>
              <a:spcAft>
                <a:spcPts val="0"/>
              </a:spcAft>
              <a:buClr>
                <a:schemeClr val="dk1"/>
              </a:buClr>
              <a:buSzPts val="1100"/>
              <a:buFont typeface="Arial"/>
              <a:buNone/>
            </a:pPr>
            <a:r>
              <a:t/>
            </a:r>
            <a:endParaRPr sz="2800">
              <a:solidFill>
                <a:schemeClr val="dk1"/>
              </a:solidFill>
              <a:latin typeface="Helvetica Neue"/>
              <a:ea typeface="Helvetica Neue"/>
              <a:cs typeface="Helvetica Neue"/>
              <a:sym typeface="Helvetica Neue"/>
            </a:endParaRPr>
          </a:p>
          <a:p>
            <a:pPr indent="0" lvl="0" marL="0" marR="0" rtl="0" algn="ctr">
              <a:lnSpc>
                <a:spcPct val="0"/>
              </a:lnSpc>
              <a:spcBef>
                <a:spcPts val="1200"/>
              </a:spcBef>
              <a:spcAft>
                <a:spcPts val="0"/>
              </a:spcAft>
              <a:buClr>
                <a:schemeClr val="dk1"/>
              </a:buClr>
              <a:buSzPts val="1100"/>
              <a:buFont typeface="Arial"/>
              <a:buNone/>
            </a:pPr>
            <a:r>
              <a:rPr i="1" lang="it-IT" sz="1800">
                <a:solidFill>
                  <a:schemeClr val="dk1"/>
                </a:solidFill>
                <a:highlight>
                  <a:srgbClr val="FFFF00"/>
                </a:highlight>
                <a:latin typeface="Helvetica Neue"/>
                <a:ea typeface="Helvetica Neue"/>
                <a:cs typeface="Helvetica Neue"/>
                <a:sym typeface="Helvetica Neue"/>
              </a:rPr>
              <a:t>Name of the Partner</a:t>
            </a:r>
            <a:endParaRPr/>
          </a:p>
          <a:p>
            <a:pPr indent="0" lvl="0" marL="0" marR="0" rtl="0" algn="ctr">
              <a:lnSpc>
                <a:spcPct val="0"/>
              </a:lnSpc>
              <a:spcBef>
                <a:spcPts val="2400"/>
              </a:spcBef>
              <a:spcAft>
                <a:spcPts val="0"/>
              </a:spcAft>
              <a:buClr>
                <a:schemeClr val="dk1"/>
              </a:buClr>
              <a:buSzPts val="1100"/>
              <a:buFont typeface="Arial"/>
              <a:buNone/>
            </a:pPr>
            <a:r>
              <a:t/>
            </a:r>
            <a:endParaRPr i="1" sz="1800">
              <a:solidFill>
                <a:schemeClr val="dk1"/>
              </a:solidFill>
              <a:latin typeface="Helvetica Neue"/>
              <a:ea typeface="Helvetica Neue"/>
              <a:cs typeface="Helvetica Neue"/>
              <a:sym typeface="Helvetica Neue"/>
            </a:endParaRPr>
          </a:p>
          <a:p>
            <a:pPr indent="0" lvl="0" marL="0" marR="0" rtl="0" algn="ctr">
              <a:lnSpc>
                <a:spcPct val="0"/>
              </a:lnSpc>
              <a:spcBef>
                <a:spcPts val="2400"/>
              </a:spcBef>
              <a:spcAft>
                <a:spcPts val="0"/>
              </a:spcAft>
              <a:buClr>
                <a:schemeClr val="dk1"/>
              </a:buClr>
              <a:buSzPts val="1100"/>
              <a:buFont typeface="Arial"/>
              <a:buNone/>
            </a:pPr>
            <a:r>
              <a:rPr lang="it-IT" sz="1800">
                <a:solidFill>
                  <a:schemeClr val="dk1"/>
                </a:solidFill>
                <a:highlight>
                  <a:srgbClr val="FFFF00"/>
                </a:highlight>
                <a:latin typeface="Helvetica Neue"/>
                <a:ea typeface="Helvetica Neue"/>
                <a:cs typeface="Helvetica Neue"/>
                <a:sym typeface="Helvetica Neue"/>
              </a:rPr>
              <a:t>02/05/2024</a:t>
            </a:r>
            <a:endParaRPr/>
          </a:p>
          <a:p>
            <a:pPr indent="0" lvl="0" marL="0" marR="0" rtl="0" algn="ctr">
              <a:lnSpc>
                <a:spcPct val="0"/>
              </a:lnSpc>
              <a:spcBef>
                <a:spcPts val="2400"/>
              </a:spcBef>
              <a:spcAft>
                <a:spcPts val="0"/>
              </a:spcAft>
              <a:buClr>
                <a:schemeClr val="dk1"/>
              </a:buClr>
              <a:buSzPts val="1100"/>
              <a:buFont typeface="Arial"/>
              <a:buNone/>
            </a:pPr>
            <a:r>
              <a:t/>
            </a:r>
            <a:endParaRPr sz="1800">
              <a:solidFill>
                <a:schemeClr val="dk1"/>
              </a:solidFill>
              <a:latin typeface="Helvetica Neue"/>
              <a:ea typeface="Helvetica Neue"/>
              <a:cs typeface="Helvetica Neue"/>
              <a:sym typeface="Helvetica Neue"/>
            </a:endParaRPr>
          </a:p>
          <a:p>
            <a:pPr indent="0" lvl="0" marL="0" marR="0" rtl="0" algn="ctr">
              <a:lnSpc>
                <a:spcPct val="0"/>
              </a:lnSpc>
              <a:spcBef>
                <a:spcPts val="2400"/>
              </a:spcBef>
              <a:spcAft>
                <a:spcPts val="0"/>
              </a:spcAft>
              <a:buClr>
                <a:schemeClr val="dk1"/>
              </a:buClr>
              <a:buSzPts val="1100"/>
              <a:buFont typeface="Arial"/>
              <a:buNone/>
            </a:pPr>
            <a:r>
              <a:rPr lang="it-IT" sz="1800">
                <a:solidFill>
                  <a:schemeClr val="dk1"/>
                </a:solidFill>
                <a:latin typeface="Helvetica Neue"/>
                <a:ea typeface="Helvetica Neue"/>
                <a:cs typeface="Helvetica Neue"/>
                <a:sym typeface="Helvetica Neue"/>
              </a:rPr>
              <a:t>Duration: </a:t>
            </a:r>
            <a:r>
              <a:rPr lang="it-IT" sz="1800">
                <a:solidFill>
                  <a:schemeClr val="dk1"/>
                </a:solidFill>
                <a:highlight>
                  <a:srgbClr val="FFFF00"/>
                </a:highlight>
                <a:latin typeface="Helvetica Neue"/>
                <a:ea typeface="Helvetica Neue"/>
                <a:cs typeface="Helvetica Neue"/>
                <a:sym typeface="Helvetica Neue"/>
              </a:rPr>
              <a:t>53’</a:t>
            </a:r>
            <a:endParaRPr/>
          </a:p>
          <a:p>
            <a:pPr indent="0" lvl="0" marL="0" marR="0" rtl="0" algn="ctr">
              <a:lnSpc>
                <a:spcPct val="115000"/>
              </a:lnSpc>
              <a:spcBef>
                <a:spcPts val="2400"/>
              </a:spcBef>
              <a:spcAft>
                <a:spcPts val="0"/>
              </a:spcAft>
              <a:buClr>
                <a:schemeClr val="dk1"/>
              </a:buClr>
              <a:buSzPts val="1100"/>
              <a:buFont typeface="Arial"/>
              <a:buNone/>
            </a:pPr>
            <a:r>
              <a:t/>
            </a:r>
            <a:endParaRPr sz="3000">
              <a:solidFill>
                <a:srgbClr val="077634"/>
              </a:solidFill>
              <a:latin typeface="Poppins SemiBold"/>
              <a:ea typeface="Poppins SemiBold"/>
              <a:cs typeface="Poppins SemiBold"/>
              <a:sym typeface="Poppins SemiBold"/>
            </a:endParaRPr>
          </a:p>
          <a:p>
            <a:pPr indent="0" lvl="0" marL="0" marR="0" rtl="0" algn="ctr">
              <a:lnSpc>
                <a:spcPct val="115000"/>
              </a:lnSpc>
              <a:spcBef>
                <a:spcPts val="2400"/>
              </a:spcBef>
              <a:spcAft>
                <a:spcPts val="1200"/>
              </a:spcAft>
              <a:buClr>
                <a:schemeClr val="dk1"/>
              </a:buClr>
              <a:buSzPts val="1100"/>
              <a:buFont typeface="Arial"/>
              <a:buNone/>
            </a:pPr>
            <a:r>
              <a:t/>
            </a:r>
            <a:endParaRPr sz="3000">
              <a:solidFill>
                <a:srgbClr val="077634"/>
              </a:solidFill>
              <a:latin typeface="Poppins SemiBold"/>
              <a:ea typeface="Poppins SemiBold"/>
              <a:cs typeface="Poppins SemiBold"/>
              <a:sym typeface="Poppins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4"/>
          <p:cNvSpPr txBox="1"/>
          <p:nvPr/>
        </p:nvSpPr>
        <p:spPr>
          <a:xfrm>
            <a:off x="3048000" y="977712"/>
            <a:ext cx="6096000" cy="47808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chemeClr val="dk1"/>
              </a:buClr>
              <a:buSzPts val="1100"/>
              <a:buFont typeface="Arial"/>
              <a:buNone/>
            </a:pPr>
            <a:r>
              <a:rPr lang="it-IT" sz="2400">
                <a:solidFill>
                  <a:schemeClr val="dk1"/>
                </a:solidFill>
                <a:latin typeface="Helvetica Neue"/>
                <a:ea typeface="Helvetica Neue"/>
                <a:cs typeface="Helvetica Neue"/>
                <a:sym typeface="Helvetica Neue"/>
              </a:rPr>
              <a:t>SUMMARY</a:t>
            </a:r>
            <a:endParaRPr/>
          </a:p>
        </p:txBody>
      </p:sp>
      <p:cxnSp>
        <p:nvCxnSpPr>
          <p:cNvPr id="195" name="Google Shape;195;p4"/>
          <p:cNvCxnSpPr/>
          <p:nvPr/>
        </p:nvCxnSpPr>
        <p:spPr>
          <a:xfrm>
            <a:off x="3918857" y="1537417"/>
            <a:ext cx="4354286" cy="0"/>
          </a:xfrm>
          <a:prstGeom prst="straightConnector1">
            <a:avLst/>
          </a:prstGeom>
          <a:noFill/>
          <a:ln cap="flat" cmpd="sng" w="28575">
            <a:solidFill>
              <a:srgbClr val="E0BB87"/>
            </a:solidFill>
            <a:prstDash val="solid"/>
            <a:miter lim="800000"/>
            <a:headEnd len="sm" w="sm" type="none"/>
            <a:tailEnd len="sm" w="sm" type="none"/>
          </a:ln>
        </p:spPr>
      </p:cxnSp>
      <p:grpSp>
        <p:nvGrpSpPr>
          <p:cNvPr id="196" name="Google Shape;196;p4"/>
          <p:cNvGrpSpPr/>
          <p:nvPr/>
        </p:nvGrpSpPr>
        <p:grpSpPr>
          <a:xfrm>
            <a:off x="2946400" y="2266915"/>
            <a:ext cx="6013042" cy="3005641"/>
            <a:chOff x="0" y="48026"/>
            <a:chExt cx="6013042" cy="3005641"/>
          </a:xfrm>
        </p:grpSpPr>
        <p:sp>
          <p:nvSpPr>
            <p:cNvPr id="197" name="Google Shape;197;p4"/>
            <p:cNvSpPr/>
            <p:nvPr/>
          </p:nvSpPr>
          <p:spPr>
            <a:xfrm>
              <a:off x="0" y="360606"/>
              <a:ext cx="6013042" cy="579600"/>
            </a:xfrm>
            <a:prstGeom prst="rect">
              <a:avLst/>
            </a:prstGeom>
            <a:solidFill>
              <a:schemeClr val="lt1">
                <a:alpha val="89803"/>
              </a:schemeClr>
            </a:solidFill>
            <a:ln cap="flat" cmpd="sng" w="12700">
              <a:solidFill>
                <a:srgbClr val="C5E6F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4"/>
            <p:cNvSpPr/>
            <p:nvPr/>
          </p:nvSpPr>
          <p:spPr>
            <a:xfrm>
              <a:off x="300652" y="48026"/>
              <a:ext cx="4209129" cy="678960"/>
            </a:xfrm>
            <a:prstGeom prst="roundRect">
              <a:avLst>
                <a:gd fmla="val 16667" name="adj"/>
              </a:avLst>
            </a:prstGeom>
            <a:solidFill>
              <a:srgbClr val="ECD2A9"/>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4"/>
            <p:cNvSpPr txBox="1"/>
            <p:nvPr/>
          </p:nvSpPr>
          <p:spPr>
            <a:xfrm>
              <a:off x="333796" y="81170"/>
              <a:ext cx="4142841" cy="612672"/>
            </a:xfrm>
            <a:prstGeom prst="rect">
              <a:avLst/>
            </a:prstGeom>
            <a:noFill/>
            <a:ln>
              <a:noFill/>
            </a:ln>
          </p:spPr>
          <p:txBody>
            <a:bodyPr anchorCtr="0" anchor="ctr" bIns="0" lIns="159075" spcFirstLastPara="1" rIns="159075" wrap="square" tIns="0">
              <a:noAutofit/>
            </a:bodyPr>
            <a:lstStyle/>
            <a:p>
              <a:pPr indent="0" lvl="0" marL="0" marR="0" rtl="0" algn="l">
                <a:lnSpc>
                  <a:spcPct val="90000"/>
                </a:lnSpc>
                <a:spcBef>
                  <a:spcPts val="0"/>
                </a:spcBef>
                <a:spcAft>
                  <a:spcPts val="0"/>
                </a:spcAft>
                <a:buClr>
                  <a:srgbClr val="996633"/>
                </a:buClr>
                <a:buSzPts val="2300"/>
                <a:buFont typeface="Calibri"/>
                <a:buNone/>
              </a:pPr>
              <a:r>
                <a:rPr lang="it-IT" sz="2300">
                  <a:solidFill>
                    <a:srgbClr val="996633"/>
                  </a:solidFill>
                  <a:latin typeface="Calibri"/>
                  <a:ea typeface="Calibri"/>
                  <a:cs typeface="Calibri"/>
                  <a:sym typeface="Calibri"/>
                </a:rPr>
                <a:t>TOPIC 1: xxxxxxxxxxxxxxxx</a:t>
              </a:r>
              <a:endParaRPr sz="2300">
                <a:solidFill>
                  <a:srgbClr val="996633"/>
                </a:solidFill>
                <a:latin typeface="Calibri"/>
                <a:ea typeface="Calibri"/>
                <a:cs typeface="Calibri"/>
                <a:sym typeface="Calibri"/>
              </a:endParaRPr>
            </a:p>
          </p:txBody>
        </p:sp>
        <p:sp>
          <p:nvSpPr>
            <p:cNvPr id="200" name="Google Shape;200;p4"/>
            <p:cNvSpPr/>
            <p:nvPr/>
          </p:nvSpPr>
          <p:spPr>
            <a:xfrm>
              <a:off x="0" y="1430787"/>
              <a:ext cx="6013042" cy="579600"/>
            </a:xfrm>
            <a:prstGeom prst="rect">
              <a:avLst/>
            </a:prstGeom>
            <a:solidFill>
              <a:schemeClr val="lt1">
                <a:alpha val="89803"/>
              </a:schemeClr>
            </a:solidFill>
            <a:ln cap="flat" cmpd="sng" w="12700">
              <a:solidFill>
                <a:srgbClr val="C5E6F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
            <p:cNvSpPr/>
            <p:nvPr/>
          </p:nvSpPr>
          <p:spPr>
            <a:xfrm>
              <a:off x="300652" y="1091306"/>
              <a:ext cx="4209129" cy="678960"/>
            </a:xfrm>
            <a:prstGeom prst="roundRect">
              <a:avLst>
                <a:gd fmla="val 16667" name="adj"/>
              </a:avLst>
            </a:prstGeom>
            <a:solidFill>
              <a:srgbClr val="ECD2A9"/>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
            <p:cNvSpPr txBox="1"/>
            <p:nvPr/>
          </p:nvSpPr>
          <p:spPr>
            <a:xfrm>
              <a:off x="333796" y="1124450"/>
              <a:ext cx="4142841" cy="612672"/>
            </a:xfrm>
            <a:prstGeom prst="rect">
              <a:avLst/>
            </a:prstGeom>
            <a:noFill/>
            <a:ln>
              <a:noFill/>
            </a:ln>
          </p:spPr>
          <p:txBody>
            <a:bodyPr anchorCtr="0" anchor="ctr" bIns="0" lIns="159075" spcFirstLastPara="1" rIns="159075" wrap="square" tIns="0">
              <a:noAutofit/>
            </a:bodyPr>
            <a:lstStyle/>
            <a:p>
              <a:pPr indent="0" lvl="0" marL="0" marR="0" rtl="0" algn="l">
                <a:lnSpc>
                  <a:spcPct val="90000"/>
                </a:lnSpc>
                <a:spcBef>
                  <a:spcPts val="0"/>
                </a:spcBef>
                <a:spcAft>
                  <a:spcPts val="0"/>
                </a:spcAft>
                <a:buClr>
                  <a:srgbClr val="996633"/>
                </a:buClr>
                <a:buSzPts val="2300"/>
                <a:buFont typeface="Calibri"/>
                <a:buNone/>
              </a:pPr>
              <a:r>
                <a:rPr lang="it-IT" sz="2300">
                  <a:solidFill>
                    <a:srgbClr val="996633"/>
                  </a:solidFill>
                  <a:latin typeface="Calibri"/>
                  <a:ea typeface="Calibri"/>
                  <a:cs typeface="Calibri"/>
                  <a:sym typeface="Calibri"/>
                </a:rPr>
                <a:t>TOPIC 2: xxxxxxxxxxxxxxxxxxxx</a:t>
              </a:r>
              <a:endParaRPr sz="2300">
                <a:solidFill>
                  <a:srgbClr val="996633"/>
                </a:solidFill>
                <a:latin typeface="Calibri"/>
                <a:ea typeface="Calibri"/>
                <a:cs typeface="Calibri"/>
                <a:sym typeface="Calibri"/>
              </a:endParaRPr>
            </a:p>
          </p:txBody>
        </p:sp>
        <p:sp>
          <p:nvSpPr>
            <p:cNvPr id="203" name="Google Shape;203;p4"/>
            <p:cNvSpPr/>
            <p:nvPr/>
          </p:nvSpPr>
          <p:spPr>
            <a:xfrm>
              <a:off x="0" y="2474067"/>
              <a:ext cx="6013042" cy="579600"/>
            </a:xfrm>
            <a:prstGeom prst="rect">
              <a:avLst/>
            </a:prstGeom>
            <a:solidFill>
              <a:schemeClr val="lt1">
                <a:alpha val="89803"/>
              </a:schemeClr>
            </a:solidFill>
            <a:ln cap="flat" cmpd="sng" w="12700">
              <a:solidFill>
                <a:srgbClr val="C5E6F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
            <p:cNvSpPr/>
            <p:nvPr/>
          </p:nvSpPr>
          <p:spPr>
            <a:xfrm>
              <a:off x="300652" y="2134587"/>
              <a:ext cx="4209129" cy="678960"/>
            </a:xfrm>
            <a:prstGeom prst="roundRect">
              <a:avLst>
                <a:gd fmla="val 16667" name="adj"/>
              </a:avLst>
            </a:prstGeom>
            <a:solidFill>
              <a:srgbClr val="ECD2A9"/>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4"/>
            <p:cNvSpPr txBox="1"/>
            <p:nvPr/>
          </p:nvSpPr>
          <p:spPr>
            <a:xfrm>
              <a:off x="333796" y="2167731"/>
              <a:ext cx="4142841" cy="612672"/>
            </a:xfrm>
            <a:prstGeom prst="rect">
              <a:avLst/>
            </a:prstGeom>
            <a:noFill/>
            <a:ln>
              <a:noFill/>
            </a:ln>
          </p:spPr>
          <p:txBody>
            <a:bodyPr anchorCtr="0" anchor="ctr" bIns="0" lIns="159075" spcFirstLastPara="1" rIns="159075" wrap="square" tIns="0">
              <a:noAutofit/>
            </a:bodyPr>
            <a:lstStyle/>
            <a:p>
              <a:pPr indent="0" lvl="0" marL="0" marR="0" rtl="0" algn="l">
                <a:lnSpc>
                  <a:spcPct val="90000"/>
                </a:lnSpc>
                <a:spcBef>
                  <a:spcPts val="0"/>
                </a:spcBef>
                <a:spcAft>
                  <a:spcPts val="0"/>
                </a:spcAft>
                <a:buClr>
                  <a:srgbClr val="996633"/>
                </a:buClr>
                <a:buSzPts val="2300"/>
                <a:buFont typeface="Calibri"/>
                <a:buNone/>
              </a:pPr>
              <a:r>
                <a:rPr lang="it-IT" sz="2300">
                  <a:solidFill>
                    <a:srgbClr val="996633"/>
                  </a:solidFill>
                  <a:latin typeface="Calibri"/>
                  <a:ea typeface="Calibri"/>
                  <a:cs typeface="Calibri"/>
                  <a:sym typeface="Calibri"/>
                </a:rPr>
                <a:t>TOPIC 3: xxxxxxxxxxxxxxxxxxxx</a:t>
              </a:r>
              <a:endParaRPr sz="2300">
                <a:solidFill>
                  <a:srgbClr val="996633"/>
                </a:solidFill>
                <a:latin typeface="Calibri"/>
                <a:ea typeface="Calibri"/>
                <a:cs typeface="Calibri"/>
                <a:sym typeface="Calibri"/>
              </a:endParaRPr>
            </a:p>
          </p:txBody>
        </p:sp>
      </p:grpSp>
      <p:sp>
        <p:nvSpPr>
          <p:cNvPr id="206" name="Google Shape;206;p4"/>
          <p:cNvSpPr txBox="1"/>
          <p:nvPr/>
        </p:nvSpPr>
        <p:spPr>
          <a:xfrm>
            <a:off x="9584267" y="1537417"/>
            <a:ext cx="1507066" cy="28623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1800">
                <a:solidFill>
                  <a:srgbClr val="FF0000"/>
                </a:solidFill>
                <a:latin typeface="Calibri"/>
                <a:ea typeface="Calibri"/>
                <a:cs typeface="Calibri"/>
                <a:sym typeface="Calibri"/>
              </a:rPr>
              <a:t>Please, add or remove as many labels you need (right button of the mouse, by clicking «add form before or after»)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5"/>
          <p:cNvSpPr txBox="1"/>
          <p:nvPr/>
        </p:nvSpPr>
        <p:spPr>
          <a:xfrm>
            <a:off x="3048000" y="977712"/>
            <a:ext cx="6096000" cy="47808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chemeClr val="dk1"/>
              </a:buClr>
              <a:buSzPts val="1100"/>
              <a:buFont typeface="Arial"/>
              <a:buNone/>
            </a:pPr>
            <a:r>
              <a:rPr lang="it-IT" sz="2400">
                <a:solidFill>
                  <a:schemeClr val="dk1"/>
                </a:solidFill>
                <a:latin typeface="Helvetica Neue"/>
                <a:ea typeface="Helvetica Neue"/>
                <a:cs typeface="Helvetica Neue"/>
                <a:sym typeface="Helvetica Neue"/>
              </a:rPr>
              <a:t>LEARNING OUTCOMES</a:t>
            </a:r>
            <a:endParaRPr/>
          </a:p>
        </p:txBody>
      </p:sp>
      <p:cxnSp>
        <p:nvCxnSpPr>
          <p:cNvPr id="212" name="Google Shape;212;p5"/>
          <p:cNvCxnSpPr/>
          <p:nvPr/>
        </p:nvCxnSpPr>
        <p:spPr>
          <a:xfrm>
            <a:off x="3918857" y="1537417"/>
            <a:ext cx="4354286" cy="0"/>
          </a:xfrm>
          <a:prstGeom prst="straightConnector1">
            <a:avLst/>
          </a:prstGeom>
          <a:noFill/>
          <a:ln cap="flat" cmpd="sng" w="28575">
            <a:solidFill>
              <a:srgbClr val="E0BB87"/>
            </a:solidFill>
            <a:prstDash val="solid"/>
            <a:miter lim="800000"/>
            <a:headEnd len="sm" w="sm" type="none"/>
            <a:tailEnd len="sm" w="sm" type="none"/>
          </a:ln>
        </p:spPr>
      </p:cxnSp>
      <p:grpSp>
        <p:nvGrpSpPr>
          <p:cNvPr id="213" name="Google Shape;213;p5"/>
          <p:cNvGrpSpPr/>
          <p:nvPr/>
        </p:nvGrpSpPr>
        <p:grpSpPr>
          <a:xfrm>
            <a:off x="2718033" y="2736889"/>
            <a:ext cx="6484690" cy="3329931"/>
            <a:chOff x="0" y="63189"/>
            <a:chExt cx="6484690" cy="3329931"/>
          </a:xfrm>
        </p:grpSpPr>
        <p:sp>
          <p:nvSpPr>
            <p:cNvPr id="214" name="Google Shape;214;p5"/>
            <p:cNvSpPr/>
            <p:nvPr/>
          </p:nvSpPr>
          <p:spPr>
            <a:xfrm>
              <a:off x="0" y="306577"/>
              <a:ext cx="6484690" cy="478800"/>
            </a:xfrm>
            <a:prstGeom prst="rect">
              <a:avLst/>
            </a:prstGeom>
            <a:solidFill>
              <a:schemeClr val="lt1">
                <a:alpha val="89803"/>
              </a:schemeClr>
            </a:solidFill>
            <a:ln cap="flat" cmpd="sng" w="12700">
              <a:solidFill>
                <a:srgbClr val="C5E6F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5"/>
            <p:cNvSpPr/>
            <p:nvPr/>
          </p:nvSpPr>
          <p:spPr>
            <a:xfrm>
              <a:off x="329966" y="63189"/>
              <a:ext cx="4539283" cy="560880"/>
            </a:xfrm>
            <a:prstGeom prst="roundRect">
              <a:avLst>
                <a:gd fmla="val 16667" name="adj"/>
              </a:avLst>
            </a:prstGeom>
            <a:solidFill>
              <a:srgbClr val="C6E2E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5"/>
            <p:cNvSpPr txBox="1"/>
            <p:nvPr/>
          </p:nvSpPr>
          <p:spPr>
            <a:xfrm>
              <a:off x="357346" y="90569"/>
              <a:ext cx="4484523" cy="506120"/>
            </a:xfrm>
            <a:prstGeom prst="rect">
              <a:avLst/>
            </a:prstGeom>
            <a:noFill/>
            <a:ln>
              <a:noFill/>
            </a:ln>
          </p:spPr>
          <p:txBody>
            <a:bodyPr anchorCtr="0" anchor="ctr" bIns="0" lIns="171550" spcFirstLastPara="1" rIns="171550" wrap="square" tIns="0">
              <a:noAutofit/>
            </a:bodyPr>
            <a:lstStyle/>
            <a:p>
              <a:pPr indent="0" lvl="0" marL="0" marR="0" rtl="0" algn="l">
                <a:lnSpc>
                  <a:spcPct val="90000"/>
                </a:lnSpc>
                <a:spcBef>
                  <a:spcPts val="0"/>
                </a:spcBef>
                <a:spcAft>
                  <a:spcPts val="0"/>
                </a:spcAft>
                <a:buClr>
                  <a:schemeClr val="dk1"/>
                </a:buClr>
                <a:buSzPts val="2000"/>
                <a:buFont typeface="Helvetica Neue"/>
                <a:buNone/>
              </a:pPr>
              <a:r>
                <a:rPr lang="it-IT" sz="2000">
                  <a:solidFill>
                    <a:schemeClr val="dk1"/>
                  </a:solidFill>
                  <a:highlight>
                    <a:srgbClr val="FFFF00"/>
                  </a:highlight>
                  <a:latin typeface="Helvetica Neue"/>
                  <a:ea typeface="Helvetica Neue"/>
                  <a:cs typeface="Helvetica Neue"/>
                  <a:sym typeface="Helvetica Neue"/>
                </a:rPr>
                <a:t>LEARNING OUTCOME 1</a:t>
              </a:r>
              <a:endParaRPr/>
            </a:p>
          </p:txBody>
        </p:sp>
        <p:sp>
          <p:nvSpPr>
            <p:cNvPr id="217" name="Google Shape;217;p5"/>
            <p:cNvSpPr/>
            <p:nvPr/>
          </p:nvSpPr>
          <p:spPr>
            <a:xfrm>
              <a:off x="0" y="1190640"/>
              <a:ext cx="6484690" cy="478800"/>
            </a:xfrm>
            <a:prstGeom prst="rect">
              <a:avLst/>
            </a:prstGeom>
            <a:solidFill>
              <a:schemeClr val="lt1">
                <a:alpha val="89803"/>
              </a:schemeClr>
            </a:solidFill>
            <a:ln cap="flat" cmpd="sng" w="12700">
              <a:solidFill>
                <a:srgbClr val="C5E6F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5"/>
            <p:cNvSpPr/>
            <p:nvPr/>
          </p:nvSpPr>
          <p:spPr>
            <a:xfrm>
              <a:off x="324234" y="910200"/>
              <a:ext cx="4539283" cy="560880"/>
            </a:xfrm>
            <a:prstGeom prst="roundRect">
              <a:avLst>
                <a:gd fmla="val 16667" name="adj"/>
              </a:avLst>
            </a:prstGeom>
            <a:solidFill>
              <a:srgbClr val="C6E2E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5"/>
            <p:cNvSpPr txBox="1"/>
            <p:nvPr/>
          </p:nvSpPr>
          <p:spPr>
            <a:xfrm>
              <a:off x="351614" y="937580"/>
              <a:ext cx="4484523" cy="506120"/>
            </a:xfrm>
            <a:prstGeom prst="rect">
              <a:avLst/>
            </a:prstGeom>
            <a:noFill/>
            <a:ln>
              <a:noFill/>
            </a:ln>
          </p:spPr>
          <p:txBody>
            <a:bodyPr anchorCtr="0" anchor="ctr" bIns="0" lIns="171550" spcFirstLastPara="1" rIns="171550" wrap="square" tIns="0">
              <a:noAutofit/>
            </a:bodyPr>
            <a:lstStyle/>
            <a:p>
              <a:pPr indent="0" lvl="0" marL="0" marR="0" rtl="0" algn="l">
                <a:lnSpc>
                  <a:spcPct val="90000"/>
                </a:lnSpc>
                <a:spcBef>
                  <a:spcPts val="0"/>
                </a:spcBef>
                <a:spcAft>
                  <a:spcPts val="0"/>
                </a:spcAft>
                <a:buClr>
                  <a:schemeClr val="dk1"/>
                </a:buClr>
                <a:buSzPts val="2000"/>
                <a:buFont typeface="Helvetica Neue"/>
                <a:buNone/>
              </a:pPr>
              <a:r>
                <a:rPr lang="it-IT" sz="2000">
                  <a:solidFill>
                    <a:schemeClr val="dk1"/>
                  </a:solidFill>
                  <a:highlight>
                    <a:srgbClr val="FFFF00"/>
                  </a:highlight>
                  <a:latin typeface="Helvetica Neue"/>
                  <a:ea typeface="Helvetica Neue"/>
                  <a:cs typeface="Helvetica Neue"/>
                  <a:sym typeface="Helvetica Neue"/>
                </a:rPr>
                <a:t>LEARNING OUTCOME 2</a:t>
              </a:r>
              <a:endParaRPr/>
            </a:p>
          </p:txBody>
        </p:sp>
        <p:sp>
          <p:nvSpPr>
            <p:cNvPr id="220" name="Google Shape;220;p5"/>
            <p:cNvSpPr/>
            <p:nvPr/>
          </p:nvSpPr>
          <p:spPr>
            <a:xfrm>
              <a:off x="0" y="2052480"/>
              <a:ext cx="6484690" cy="478800"/>
            </a:xfrm>
            <a:prstGeom prst="rect">
              <a:avLst/>
            </a:prstGeom>
            <a:solidFill>
              <a:schemeClr val="lt1">
                <a:alpha val="89803"/>
              </a:schemeClr>
            </a:solidFill>
            <a:ln cap="flat" cmpd="sng" w="12700">
              <a:solidFill>
                <a:srgbClr val="C5E6F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5"/>
            <p:cNvSpPr/>
            <p:nvPr/>
          </p:nvSpPr>
          <p:spPr>
            <a:xfrm>
              <a:off x="335193" y="1808110"/>
              <a:ext cx="4539283" cy="560880"/>
            </a:xfrm>
            <a:prstGeom prst="roundRect">
              <a:avLst>
                <a:gd fmla="val 16667" name="adj"/>
              </a:avLst>
            </a:prstGeom>
            <a:solidFill>
              <a:srgbClr val="C6E2E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5"/>
            <p:cNvSpPr txBox="1"/>
            <p:nvPr/>
          </p:nvSpPr>
          <p:spPr>
            <a:xfrm>
              <a:off x="362573" y="1835490"/>
              <a:ext cx="4484523" cy="506120"/>
            </a:xfrm>
            <a:prstGeom prst="rect">
              <a:avLst/>
            </a:prstGeom>
            <a:noFill/>
            <a:ln>
              <a:noFill/>
            </a:ln>
          </p:spPr>
          <p:txBody>
            <a:bodyPr anchorCtr="0" anchor="ctr" bIns="0" lIns="171550" spcFirstLastPara="1" rIns="171550" wrap="square" tIns="0">
              <a:noAutofit/>
            </a:bodyPr>
            <a:lstStyle/>
            <a:p>
              <a:pPr indent="0" lvl="0" marL="0" marR="0" rtl="0" algn="l">
                <a:lnSpc>
                  <a:spcPct val="90000"/>
                </a:lnSpc>
                <a:spcBef>
                  <a:spcPts val="0"/>
                </a:spcBef>
                <a:spcAft>
                  <a:spcPts val="0"/>
                </a:spcAft>
                <a:buClr>
                  <a:schemeClr val="dk1"/>
                </a:buClr>
                <a:buSzPts val="2000"/>
                <a:buFont typeface="Helvetica Neue"/>
                <a:buNone/>
              </a:pPr>
              <a:r>
                <a:rPr lang="it-IT" sz="2000">
                  <a:solidFill>
                    <a:schemeClr val="dk1"/>
                  </a:solidFill>
                  <a:highlight>
                    <a:srgbClr val="FFFF00"/>
                  </a:highlight>
                  <a:latin typeface="Helvetica Neue"/>
                  <a:ea typeface="Helvetica Neue"/>
                  <a:cs typeface="Helvetica Neue"/>
                  <a:sym typeface="Helvetica Neue"/>
                </a:rPr>
                <a:t>LEARNING OUTCOME 3</a:t>
              </a:r>
              <a:endParaRPr/>
            </a:p>
          </p:txBody>
        </p:sp>
        <p:sp>
          <p:nvSpPr>
            <p:cNvPr id="223" name="Google Shape;223;p5"/>
            <p:cNvSpPr/>
            <p:nvPr/>
          </p:nvSpPr>
          <p:spPr>
            <a:xfrm>
              <a:off x="0" y="2914320"/>
              <a:ext cx="6484690" cy="478800"/>
            </a:xfrm>
            <a:prstGeom prst="rect">
              <a:avLst/>
            </a:prstGeom>
            <a:solidFill>
              <a:schemeClr val="lt1">
                <a:alpha val="89803"/>
              </a:schemeClr>
            </a:solidFill>
            <a:ln cap="flat" cmpd="sng" w="12700">
              <a:solidFill>
                <a:srgbClr val="C5E6F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5"/>
            <p:cNvSpPr/>
            <p:nvPr/>
          </p:nvSpPr>
          <p:spPr>
            <a:xfrm>
              <a:off x="324234" y="2633880"/>
              <a:ext cx="4539283" cy="560880"/>
            </a:xfrm>
            <a:prstGeom prst="roundRect">
              <a:avLst>
                <a:gd fmla="val 16667" name="adj"/>
              </a:avLst>
            </a:prstGeom>
            <a:solidFill>
              <a:srgbClr val="C6E2E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5"/>
            <p:cNvSpPr txBox="1"/>
            <p:nvPr/>
          </p:nvSpPr>
          <p:spPr>
            <a:xfrm>
              <a:off x="351614" y="2661260"/>
              <a:ext cx="4484523" cy="506120"/>
            </a:xfrm>
            <a:prstGeom prst="rect">
              <a:avLst/>
            </a:prstGeom>
            <a:noFill/>
            <a:ln>
              <a:noFill/>
            </a:ln>
          </p:spPr>
          <p:txBody>
            <a:bodyPr anchorCtr="0" anchor="ctr" bIns="0" lIns="171550" spcFirstLastPara="1" rIns="171550" wrap="square" tIns="0">
              <a:noAutofit/>
            </a:bodyPr>
            <a:lstStyle/>
            <a:p>
              <a:pPr indent="0" lvl="0" marL="0" marR="0" rtl="0" algn="l">
                <a:lnSpc>
                  <a:spcPct val="90000"/>
                </a:lnSpc>
                <a:spcBef>
                  <a:spcPts val="0"/>
                </a:spcBef>
                <a:spcAft>
                  <a:spcPts val="0"/>
                </a:spcAft>
                <a:buClr>
                  <a:schemeClr val="dk1"/>
                </a:buClr>
                <a:buSzPts val="2000"/>
                <a:buFont typeface="Helvetica Neue"/>
                <a:buNone/>
              </a:pPr>
              <a:r>
                <a:rPr lang="it-IT" sz="2000">
                  <a:solidFill>
                    <a:schemeClr val="dk1"/>
                  </a:solidFill>
                  <a:highlight>
                    <a:srgbClr val="FFFF00"/>
                  </a:highlight>
                  <a:latin typeface="Helvetica Neue"/>
                  <a:ea typeface="Helvetica Neue"/>
                  <a:cs typeface="Helvetica Neue"/>
                  <a:sym typeface="Helvetica Neue"/>
                </a:rPr>
                <a:t>LEARNING OUTCOME 4</a:t>
              </a:r>
              <a:endParaRPr/>
            </a:p>
          </p:txBody>
        </p:sp>
      </p:grpSp>
      <p:sp>
        <p:nvSpPr>
          <p:cNvPr id="226" name="Google Shape;226;p5"/>
          <p:cNvSpPr txBox="1"/>
          <p:nvPr/>
        </p:nvSpPr>
        <p:spPr>
          <a:xfrm>
            <a:off x="2718033" y="1898113"/>
            <a:ext cx="6096000" cy="47808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chemeClr val="dk1"/>
              </a:buClr>
              <a:buSzPts val="1100"/>
              <a:buFont typeface="Arial"/>
              <a:buNone/>
            </a:pPr>
            <a:r>
              <a:rPr lang="it-IT" sz="2400">
                <a:solidFill>
                  <a:schemeClr val="dk1"/>
                </a:solidFill>
                <a:latin typeface="Helvetica Neue"/>
                <a:ea typeface="Helvetica Neue"/>
                <a:cs typeface="Helvetica Neue"/>
                <a:sym typeface="Helvetica Neue"/>
              </a:rPr>
              <a:t>At the end of this webinar, you will learn: </a:t>
            </a:r>
            <a:endParaRPr/>
          </a:p>
        </p:txBody>
      </p:sp>
      <p:sp>
        <p:nvSpPr>
          <p:cNvPr id="227" name="Google Shape;227;p5"/>
          <p:cNvSpPr txBox="1"/>
          <p:nvPr/>
        </p:nvSpPr>
        <p:spPr>
          <a:xfrm>
            <a:off x="10143067" y="1216752"/>
            <a:ext cx="1507066" cy="28623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1800">
                <a:solidFill>
                  <a:srgbClr val="FF0000"/>
                </a:solidFill>
                <a:latin typeface="Calibri"/>
                <a:ea typeface="Calibri"/>
                <a:cs typeface="Calibri"/>
                <a:sym typeface="Calibri"/>
              </a:rPr>
              <a:t>Please, add or remove as many labels you need (right button of the mouse, by clicking «add form before or after»)</a:t>
            </a:r>
            <a:endParaRPr/>
          </a:p>
        </p:txBody>
      </p:sp>
      <p:sp>
        <p:nvSpPr>
          <p:cNvPr id="228" name="Google Shape;228;p5"/>
          <p:cNvSpPr txBox="1"/>
          <p:nvPr/>
        </p:nvSpPr>
        <p:spPr>
          <a:xfrm>
            <a:off x="740795" y="1898113"/>
            <a:ext cx="1507066"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1800">
                <a:solidFill>
                  <a:srgbClr val="FF0000"/>
                </a:solidFill>
                <a:latin typeface="Calibri"/>
                <a:ea typeface="Calibri"/>
                <a:cs typeface="Calibri"/>
                <a:sym typeface="Calibri"/>
              </a:rPr>
              <a:t>Please, replace LEARNING OUTCOME 1/2/3/4 with your text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6"/>
          <p:cNvSpPr txBox="1"/>
          <p:nvPr/>
        </p:nvSpPr>
        <p:spPr>
          <a:xfrm>
            <a:off x="1104961" y="1337977"/>
            <a:ext cx="3751853"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2400">
                <a:solidFill>
                  <a:srgbClr val="333333"/>
                </a:solidFill>
                <a:latin typeface="Helvetica Neue"/>
                <a:ea typeface="Helvetica Neue"/>
                <a:cs typeface="Helvetica Neue"/>
                <a:sym typeface="Helvetica Neue"/>
              </a:rPr>
              <a:t>Speaker</a:t>
            </a:r>
            <a:r>
              <a:rPr b="1" i="0" lang="it-IT" sz="2400" u="none" strike="noStrike">
                <a:solidFill>
                  <a:srgbClr val="333333"/>
                </a:solidFill>
                <a:latin typeface="Helvetica Neue"/>
                <a:ea typeface="Helvetica Neue"/>
                <a:cs typeface="Helvetica Neue"/>
                <a:sym typeface="Helvetica Neue"/>
              </a:rPr>
              <a:t> Presentation</a:t>
            </a:r>
            <a:endParaRPr/>
          </a:p>
          <a:p>
            <a:pPr indent="0" lvl="0" marL="0" marR="0" rtl="0" algn="l">
              <a:spcBef>
                <a:spcPts val="0"/>
              </a:spcBef>
              <a:spcAft>
                <a:spcPts val="0"/>
              </a:spcAft>
              <a:buNone/>
            </a:pPr>
            <a:r>
              <a:t/>
            </a:r>
            <a:endParaRPr sz="2400">
              <a:solidFill>
                <a:srgbClr val="333333"/>
              </a:solidFill>
              <a:latin typeface="Helvetica Neue"/>
              <a:ea typeface="Helvetica Neue"/>
              <a:cs typeface="Helvetica Neue"/>
              <a:sym typeface="Helvetica Neue"/>
            </a:endParaRPr>
          </a:p>
          <a:p>
            <a:pPr indent="0" lvl="0" marL="0" marR="0" rtl="0" algn="l">
              <a:spcBef>
                <a:spcPts val="0"/>
              </a:spcBef>
              <a:spcAft>
                <a:spcPts val="0"/>
              </a:spcAft>
              <a:buNone/>
            </a:pPr>
            <a:r>
              <a:rPr b="0" i="0" lang="it-IT" sz="2400" u="none" strike="noStrike">
                <a:solidFill>
                  <a:srgbClr val="333333"/>
                </a:solidFill>
                <a:highlight>
                  <a:srgbClr val="FFFF00"/>
                </a:highlight>
                <a:latin typeface="Helvetica Neue"/>
                <a:ea typeface="Helvetica Neue"/>
                <a:cs typeface="Helvetica Neue"/>
                <a:sym typeface="Helvetica Neue"/>
              </a:rPr>
              <a:t>Prof. Marcus HOLZBAU</a:t>
            </a:r>
            <a:endParaRPr/>
          </a:p>
          <a:p>
            <a:pPr indent="0" lvl="0" marL="0" marR="0" rtl="0" algn="l">
              <a:spcBef>
                <a:spcPts val="0"/>
              </a:spcBef>
              <a:spcAft>
                <a:spcPts val="0"/>
              </a:spcAft>
              <a:buNone/>
            </a:pPr>
            <a:r>
              <a:rPr lang="it-IT" sz="2200">
                <a:solidFill>
                  <a:srgbClr val="333333"/>
                </a:solidFill>
                <a:highlight>
                  <a:srgbClr val="FFFF00"/>
                </a:highlight>
                <a:latin typeface="Helvetica Neue"/>
                <a:ea typeface="Helvetica Neue"/>
                <a:cs typeface="Helvetica Neue"/>
                <a:sym typeface="Helvetica Neue"/>
              </a:rPr>
              <a:t>University of Rotterdam – The Netherlands</a:t>
            </a:r>
            <a:endParaRPr/>
          </a:p>
          <a:p>
            <a:pPr indent="0" lvl="0" marL="0" marR="0" rtl="0" algn="l">
              <a:spcBef>
                <a:spcPts val="0"/>
              </a:spcBef>
              <a:spcAft>
                <a:spcPts val="0"/>
              </a:spcAft>
              <a:buNone/>
            </a:pPr>
            <a:r>
              <a:t/>
            </a:r>
            <a:endParaRPr sz="2400">
              <a:solidFill>
                <a:srgbClr val="333333"/>
              </a:solidFill>
              <a:highlight>
                <a:srgbClr val="FFFF00"/>
              </a:highlight>
              <a:latin typeface="Helvetica Neue"/>
              <a:ea typeface="Helvetica Neue"/>
              <a:cs typeface="Helvetica Neue"/>
              <a:sym typeface="Helvetica Neue"/>
            </a:endParaRPr>
          </a:p>
          <a:p>
            <a:pPr indent="0" lvl="0" marL="0" marR="0" rtl="0" algn="l">
              <a:spcBef>
                <a:spcPts val="0"/>
              </a:spcBef>
              <a:spcAft>
                <a:spcPts val="0"/>
              </a:spcAft>
              <a:buNone/>
            </a:pPr>
            <a:r>
              <a:rPr lang="it-IT" sz="2000">
                <a:solidFill>
                  <a:srgbClr val="333333"/>
                </a:solidFill>
                <a:highlight>
                  <a:srgbClr val="FFFF00"/>
                </a:highlight>
                <a:latin typeface="Helvetica Neue"/>
                <a:ea typeface="Helvetica Neue"/>
                <a:cs typeface="Helvetica Neue"/>
                <a:sym typeface="Helvetica Neue"/>
              </a:rPr>
              <a:t>Department of Wooden Science and Technology</a:t>
            </a:r>
            <a:endParaRPr/>
          </a:p>
          <a:p>
            <a:pPr indent="0" lvl="0" marL="0" marR="0" rtl="0" algn="l">
              <a:spcBef>
                <a:spcPts val="0"/>
              </a:spcBef>
              <a:spcAft>
                <a:spcPts val="0"/>
              </a:spcAft>
              <a:buNone/>
            </a:pPr>
            <a:r>
              <a:t/>
            </a:r>
            <a:endParaRPr b="0" i="0" sz="2400" u="none" strike="noStrike">
              <a:solidFill>
                <a:srgbClr val="333333"/>
              </a:solidFill>
              <a:latin typeface="Helvetica Neue"/>
              <a:ea typeface="Helvetica Neue"/>
              <a:cs typeface="Helvetica Neue"/>
              <a:sym typeface="Helvetica Neue"/>
            </a:endParaRPr>
          </a:p>
          <a:p>
            <a:pPr indent="0" lvl="0" marL="0" marR="0" rtl="0" algn="l">
              <a:spcBef>
                <a:spcPts val="0"/>
              </a:spcBef>
              <a:spcAft>
                <a:spcPts val="0"/>
              </a:spcAft>
              <a:buNone/>
            </a:pPr>
            <a:r>
              <a:rPr lang="it-IT" sz="2000">
                <a:solidFill>
                  <a:srgbClr val="333333"/>
                </a:solidFill>
                <a:latin typeface="Helvetica Neue"/>
                <a:ea typeface="Helvetica Neue"/>
                <a:cs typeface="Helvetica Neue"/>
                <a:sym typeface="Helvetica Neue"/>
              </a:rPr>
              <a:t>Field of expertise</a:t>
            </a:r>
            <a:r>
              <a:rPr lang="it-IT" sz="2400">
                <a:solidFill>
                  <a:srgbClr val="333333"/>
                </a:solidFill>
                <a:latin typeface="Helvetica Neue"/>
                <a:ea typeface="Helvetica Neue"/>
                <a:cs typeface="Helvetica Neue"/>
                <a:sym typeface="Helvetica Neue"/>
              </a:rPr>
              <a:t>:</a:t>
            </a:r>
            <a:endParaRPr/>
          </a:p>
          <a:p>
            <a:pPr indent="0" lvl="0" marL="0" marR="0" rtl="0" algn="l">
              <a:spcBef>
                <a:spcPts val="0"/>
              </a:spcBef>
              <a:spcAft>
                <a:spcPts val="0"/>
              </a:spcAft>
              <a:buNone/>
            </a:pPr>
            <a:r>
              <a:rPr b="0" i="0" lang="it-IT" sz="1800" u="none" strike="noStrike">
                <a:solidFill>
                  <a:srgbClr val="333333"/>
                </a:solidFill>
                <a:highlight>
                  <a:srgbClr val="FFFF00"/>
                </a:highlight>
                <a:latin typeface="Helvetica Neue"/>
                <a:ea typeface="Helvetica Neue"/>
                <a:cs typeface="Helvetica Neue"/>
                <a:sym typeface="Helvetica Neue"/>
              </a:rPr>
              <a:t>Timber construction</a:t>
            </a:r>
            <a:endParaRPr b="0" i="0" sz="1800" u="none" strike="noStrike">
              <a:solidFill>
                <a:srgbClr val="333333"/>
              </a:solidFill>
              <a:highlight>
                <a:srgbClr val="FFFF00"/>
              </a:highlight>
              <a:latin typeface="Helvetica Neue"/>
              <a:ea typeface="Helvetica Neue"/>
              <a:cs typeface="Helvetica Neue"/>
              <a:sym typeface="Helvetica Neue"/>
            </a:endParaRPr>
          </a:p>
          <a:p>
            <a:pPr indent="0" lvl="0" marL="0" marR="0" rtl="0" algn="l">
              <a:spcBef>
                <a:spcPts val="0"/>
              </a:spcBef>
              <a:spcAft>
                <a:spcPts val="0"/>
              </a:spcAft>
              <a:buNone/>
            </a:pPr>
            <a:r>
              <a:rPr b="0" i="0" lang="it-IT" sz="1800" u="none" strike="noStrike">
                <a:solidFill>
                  <a:srgbClr val="333333"/>
                </a:solidFill>
                <a:highlight>
                  <a:srgbClr val="FFFF00"/>
                </a:highlight>
                <a:latin typeface="Helvetica Neue"/>
                <a:ea typeface="Helvetica Neue"/>
                <a:cs typeface="Helvetica Neue"/>
                <a:sym typeface="Helvetica Neue"/>
              </a:rPr>
              <a:t>Research on water resistance</a:t>
            </a:r>
            <a:endParaRPr b="0" i="0" sz="1800" u="none" strike="noStrike">
              <a:solidFill>
                <a:srgbClr val="333333"/>
              </a:solidFill>
              <a:highlight>
                <a:srgbClr val="FFFF00"/>
              </a:highlight>
              <a:latin typeface="Helvetica Neue"/>
              <a:ea typeface="Helvetica Neue"/>
              <a:cs typeface="Helvetica Neue"/>
              <a:sym typeface="Helvetica Neue"/>
            </a:endParaRPr>
          </a:p>
          <a:p>
            <a:pPr indent="0" lvl="0" marL="0" marR="0" rtl="0" algn="l">
              <a:spcBef>
                <a:spcPts val="0"/>
              </a:spcBef>
              <a:spcAft>
                <a:spcPts val="0"/>
              </a:spcAft>
              <a:buNone/>
            </a:pPr>
            <a:r>
              <a:t/>
            </a:r>
            <a:endParaRPr b="0" i="0" sz="2400" u="none" strike="noStrike">
              <a:solidFill>
                <a:srgbClr val="333333"/>
              </a:solidFill>
              <a:latin typeface="Helvetica Neue"/>
              <a:ea typeface="Helvetica Neue"/>
              <a:cs typeface="Helvetica Neue"/>
              <a:sym typeface="Helvetica Neue"/>
            </a:endParaRPr>
          </a:p>
        </p:txBody>
      </p:sp>
      <p:sp>
        <p:nvSpPr>
          <p:cNvPr id="234" name="Google Shape;234;p6"/>
          <p:cNvSpPr/>
          <p:nvPr/>
        </p:nvSpPr>
        <p:spPr>
          <a:xfrm>
            <a:off x="1185721" y="5862292"/>
            <a:ext cx="2969232" cy="154112"/>
          </a:xfrm>
          <a:prstGeom prst="rect">
            <a:avLst/>
          </a:prstGeom>
          <a:solidFill>
            <a:srgbClr val="C5E6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6"/>
          <p:cNvSpPr/>
          <p:nvPr/>
        </p:nvSpPr>
        <p:spPr>
          <a:xfrm>
            <a:off x="5946851" y="1786288"/>
            <a:ext cx="3264261" cy="4502985"/>
          </a:xfrm>
          <a:prstGeom prst="rect">
            <a:avLst/>
          </a:prstGeom>
          <a:solidFill>
            <a:srgbClr val="C5E6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art Simpson Wallpaper Explore more American, Animated, Bart Simpson,  Bartholomew JoJo, Cartoon… | Wallpaper de desenhos animados, Desenho dos  simpsons, Os simpsons" id="236" name="Google Shape;236;p6"/>
          <p:cNvPicPr preferRelativeResize="0"/>
          <p:nvPr/>
        </p:nvPicPr>
        <p:blipFill rotWithShape="1">
          <a:blip r:embed="rId3">
            <a:alphaModFix/>
          </a:blip>
          <a:srcRect b="15999" l="0" r="0" t="13025"/>
          <a:stretch/>
        </p:blipFill>
        <p:spPr>
          <a:xfrm>
            <a:off x="5716015" y="1410377"/>
            <a:ext cx="3264261" cy="4633652"/>
          </a:xfrm>
          <a:prstGeom prst="rect">
            <a:avLst/>
          </a:prstGeom>
          <a:noFill/>
          <a:ln>
            <a:noFill/>
          </a:ln>
        </p:spPr>
      </p:pic>
      <p:sp>
        <p:nvSpPr>
          <p:cNvPr id="237" name="Google Shape;237;p6"/>
          <p:cNvSpPr txBox="1"/>
          <p:nvPr/>
        </p:nvSpPr>
        <p:spPr>
          <a:xfrm>
            <a:off x="10143067" y="1216752"/>
            <a:ext cx="150706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1800">
                <a:solidFill>
                  <a:srgbClr val="FF0000"/>
                </a:solidFill>
                <a:latin typeface="Calibri"/>
                <a:ea typeface="Calibri"/>
                <a:cs typeface="Calibri"/>
                <a:sym typeface="Calibri"/>
              </a:rPr>
              <a:t>Template for 1 speaker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7"/>
          <p:cNvSpPr txBox="1"/>
          <p:nvPr/>
        </p:nvSpPr>
        <p:spPr>
          <a:xfrm>
            <a:off x="783849" y="1312577"/>
            <a:ext cx="2197039" cy="39395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2400">
                <a:solidFill>
                  <a:srgbClr val="333333"/>
                </a:solidFill>
                <a:latin typeface="Helvetica Neue"/>
                <a:ea typeface="Helvetica Neue"/>
                <a:cs typeface="Helvetica Neue"/>
                <a:sym typeface="Helvetica Neue"/>
              </a:rPr>
              <a:t>Speaker</a:t>
            </a:r>
            <a:r>
              <a:rPr b="1" i="0" lang="it-IT" sz="2400" u="none" strike="noStrike">
                <a:solidFill>
                  <a:srgbClr val="333333"/>
                </a:solidFill>
                <a:latin typeface="Helvetica Neue"/>
                <a:ea typeface="Helvetica Neue"/>
                <a:cs typeface="Helvetica Neue"/>
                <a:sym typeface="Helvetica Neue"/>
              </a:rPr>
              <a:t> Presentation</a:t>
            </a:r>
            <a:endParaRPr/>
          </a:p>
          <a:p>
            <a:pPr indent="0" lvl="0" marL="0" marR="0" rtl="0" algn="l">
              <a:spcBef>
                <a:spcPts val="0"/>
              </a:spcBef>
              <a:spcAft>
                <a:spcPts val="0"/>
              </a:spcAft>
              <a:buNone/>
            </a:pPr>
            <a:r>
              <a:t/>
            </a:r>
            <a:endParaRPr sz="2400">
              <a:solidFill>
                <a:srgbClr val="333333"/>
              </a:solidFill>
              <a:latin typeface="Helvetica Neue"/>
              <a:ea typeface="Helvetica Neue"/>
              <a:cs typeface="Helvetica Neue"/>
              <a:sym typeface="Helvetica Neue"/>
            </a:endParaRPr>
          </a:p>
          <a:p>
            <a:pPr indent="0" lvl="0" marL="0" marR="0" rtl="0" algn="l">
              <a:spcBef>
                <a:spcPts val="0"/>
              </a:spcBef>
              <a:spcAft>
                <a:spcPts val="0"/>
              </a:spcAft>
              <a:buNone/>
            </a:pPr>
            <a:r>
              <a:rPr b="0" i="0" lang="it-IT" sz="1400" u="none" strike="noStrike">
                <a:solidFill>
                  <a:srgbClr val="333333"/>
                </a:solidFill>
                <a:highlight>
                  <a:srgbClr val="FFFF00"/>
                </a:highlight>
                <a:latin typeface="Helvetica Neue"/>
                <a:ea typeface="Helvetica Neue"/>
                <a:cs typeface="Helvetica Neue"/>
                <a:sym typeface="Helvetica Neue"/>
              </a:rPr>
              <a:t>Prof. Marcus HOLZBAU</a:t>
            </a:r>
            <a:endParaRPr/>
          </a:p>
          <a:p>
            <a:pPr indent="0" lvl="0" marL="0" marR="0" rtl="0" algn="l">
              <a:spcBef>
                <a:spcPts val="0"/>
              </a:spcBef>
              <a:spcAft>
                <a:spcPts val="0"/>
              </a:spcAft>
              <a:buNone/>
            </a:pPr>
            <a:r>
              <a:rPr lang="it-IT" sz="1400">
                <a:solidFill>
                  <a:srgbClr val="333333"/>
                </a:solidFill>
                <a:highlight>
                  <a:srgbClr val="FFFF00"/>
                </a:highlight>
                <a:latin typeface="Helvetica Neue"/>
                <a:ea typeface="Helvetica Neue"/>
                <a:cs typeface="Helvetica Neue"/>
                <a:sym typeface="Helvetica Neue"/>
              </a:rPr>
              <a:t>University of Rotterdam – The Netherlands</a:t>
            </a:r>
            <a:endParaRPr/>
          </a:p>
          <a:p>
            <a:pPr indent="0" lvl="0" marL="0" marR="0" rtl="0" algn="l">
              <a:spcBef>
                <a:spcPts val="0"/>
              </a:spcBef>
              <a:spcAft>
                <a:spcPts val="0"/>
              </a:spcAft>
              <a:buNone/>
            </a:pPr>
            <a:r>
              <a:t/>
            </a:r>
            <a:endParaRPr sz="1400">
              <a:solidFill>
                <a:srgbClr val="333333"/>
              </a:solidFill>
              <a:highlight>
                <a:srgbClr val="FFFF00"/>
              </a:highlight>
              <a:latin typeface="Helvetica Neue"/>
              <a:ea typeface="Helvetica Neue"/>
              <a:cs typeface="Helvetica Neue"/>
              <a:sym typeface="Helvetica Neue"/>
            </a:endParaRPr>
          </a:p>
          <a:p>
            <a:pPr indent="0" lvl="0" marL="0" marR="0" rtl="0" algn="l">
              <a:spcBef>
                <a:spcPts val="0"/>
              </a:spcBef>
              <a:spcAft>
                <a:spcPts val="0"/>
              </a:spcAft>
              <a:buNone/>
            </a:pPr>
            <a:r>
              <a:rPr lang="it-IT" sz="1400">
                <a:solidFill>
                  <a:srgbClr val="333333"/>
                </a:solidFill>
                <a:highlight>
                  <a:srgbClr val="FFFF00"/>
                </a:highlight>
                <a:latin typeface="Helvetica Neue"/>
                <a:ea typeface="Helvetica Neue"/>
                <a:cs typeface="Helvetica Neue"/>
                <a:sym typeface="Helvetica Neue"/>
              </a:rPr>
              <a:t>Department of Wooden Science and Technology</a:t>
            </a:r>
            <a:endParaRPr/>
          </a:p>
          <a:p>
            <a:pPr indent="0" lvl="0" marL="0" marR="0" rtl="0" algn="l">
              <a:spcBef>
                <a:spcPts val="0"/>
              </a:spcBef>
              <a:spcAft>
                <a:spcPts val="0"/>
              </a:spcAft>
              <a:buNone/>
            </a:pPr>
            <a:r>
              <a:t/>
            </a:r>
            <a:endParaRPr b="0" i="0" sz="1400" u="none" strike="noStrike">
              <a:solidFill>
                <a:srgbClr val="333333"/>
              </a:solidFill>
              <a:latin typeface="Helvetica Neue"/>
              <a:ea typeface="Helvetica Neue"/>
              <a:cs typeface="Helvetica Neue"/>
              <a:sym typeface="Helvetica Neue"/>
            </a:endParaRPr>
          </a:p>
          <a:p>
            <a:pPr indent="0" lvl="0" marL="0" marR="0" rtl="0" algn="l">
              <a:spcBef>
                <a:spcPts val="0"/>
              </a:spcBef>
              <a:spcAft>
                <a:spcPts val="0"/>
              </a:spcAft>
              <a:buNone/>
            </a:pPr>
            <a:r>
              <a:rPr lang="it-IT" sz="1400">
                <a:solidFill>
                  <a:srgbClr val="333333"/>
                </a:solidFill>
                <a:latin typeface="Helvetica Neue"/>
                <a:ea typeface="Helvetica Neue"/>
                <a:cs typeface="Helvetica Neue"/>
                <a:sym typeface="Helvetica Neue"/>
              </a:rPr>
              <a:t>Field of expertise:</a:t>
            </a:r>
            <a:endParaRPr/>
          </a:p>
          <a:p>
            <a:pPr indent="0" lvl="0" marL="0" marR="0" rtl="0" algn="l">
              <a:spcBef>
                <a:spcPts val="0"/>
              </a:spcBef>
              <a:spcAft>
                <a:spcPts val="0"/>
              </a:spcAft>
              <a:buNone/>
            </a:pPr>
            <a:r>
              <a:rPr b="0" i="0" lang="it-IT" sz="1400" u="none" strike="noStrike">
                <a:solidFill>
                  <a:srgbClr val="333333"/>
                </a:solidFill>
                <a:highlight>
                  <a:srgbClr val="FFFF00"/>
                </a:highlight>
                <a:latin typeface="Helvetica Neue"/>
                <a:ea typeface="Helvetica Neue"/>
                <a:cs typeface="Helvetica Neue"/>
                <a:sym typeface="Helvetica Neue"/>
              </a:rPr>
              <a:t>Timber construction</a:t>
            </a:r>
            <a:endParaRPr b="0" i="0" sz="1400" u="none" strike="noStrike">
              <a:solidFill>
                <a:srgbClr val="333333"/>
              </a:solidFill>
              <a:highlight>
                <a:srgbClr val="FFFF00"/>
              </a:highlight>
              <a:latin typeface="Helvetica Neue"/>
              <a:ea typeface="Helvetica Neue"/>
              <a:cs typeface="Helvetica Neue"/>
              <a:sym typeface="Helvetica Neue"/>
            </a:endParaRPr>
          </a:p>
          <a:p>
            <a:pPr indent="0" lvl="0" marL="0" marR="0" rtl="0" algn="l">
              <a:spcBef>
                <a:spcPts val="0"/>
              </a:spcBef>
              <a:spcAft>
                <a:spcPts val="0"/>
              </a:spcAft>
              <a:buNone/>
            </a:pPr>
            <a:r>
              <a:rPr b="0" i="0" lang="it-IT" sz="1400" u="none" strike="noStrike">
                <a:solidFill>
                  <a:srgbClr val="333333"/>
                </a:solidFill>
                <a:highlight>
                  <a:srgbClr val="FFFF00"/>
                </a:highlight>
                <a:latin typeface="Helvetica Neue"/>
                <a:ea typeface="Helvetica Neue"/>
                <a:cs typeface="Helvetica Neue"/>
                <a:sym typeface="Helvetica Neue"/>
              </a:rPr>
              <a:t>Research on water resistance</a:t>
            </a:r>
            <a:endParaRPr b="0" i="0" sz="1400" u="none" strike="noStrike">
              <a:solidFill>
                <a:srgbClr val="333333"/>
              </a:solidFill>
              <a:highlight>
                <a:srgbClr val="FFFF00"/>
              </a:highlight>
              <a:latin typeface="Helvetica Neue"/>
              <a:ea typeface="Helvetica Neue"/>
              <a:cs typeface="Helvetica Neue"/>
              <a:sym typeface="Helvetica Neue"/>
            </a:endParaRPr>
          </a:p>
          <a:p>
            <a:pPr indent="0" lvl="0" marL="0" marR="0" rtl="0" algn="l">
              <a:spcBef>
                <a:spcPts val="0"/>
              </a:spcBef>
              <a:spcAft>
                <a:spcPts val="0"/>
              </a:spcAft>
              <a:buNone/>
            </a:pPr>
            <a:r>
              <a:t/>
            </a:r>
            <a:endParaRPr b="0" i="0" sz="2400" u="none" strike="noStrike">
              <a:solidFill>
                <a:srgbClr val="333333"/>
              </a:solidFill>
              <a:latin typeface="Helvetica Neue"/>
              <a:ea typeface="Helvetica Neue"/>
              <a:cs typeface="Helvetica Neue"/>
              <a:sym typeface="Helvetica Neue"/>
            </a:endParaRPr>
          </a:p>
        </p:txBody>
      </p:sp>
      <p:sp>
        <p:nvSpPr>
          <p:cNvPr id="243" name="Google Shape;243;p7"/>
          <p:cNvSpPr/>
          <p:nvPr/>
        </p:nvSpPr>
        <p:spPr>
          <a:xfrm>
            <a:off x="720055" y="4922492"/>
            <a:ext cx="2969232" cy="154112"/>
          </a:xfrm>
          <a:prstGeom prst="rect">
            <a:avLst/>
          </a:prstGeom>
          <a:solidFill>
            <a:srgbClr val="C5E6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7"/>
          <p:cNvSpPr/>
          <p:nvPr/>
        </p:nvSpPr>
        <p:spPr>
          <a:xfrm>
            <a:off x="3505316" y="1756858"/>
            <a:ext cx="2197040" cy="2990122"/>
          </a:xfrm>
          <a:prstGeom prst="rect">
            <a:avLst/>
          </a:prstGeom>
          <a:solidFill>
            <a:srgbClr val="C5E6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art Simpson Wallpaper Explore more American, Animated, Bart Simpson,  Bartholomew JoJo, Cartoon… | Wallpaper de desenhos animados, Desenho dos  simpsons, Os simpsons" id="245" name="Google Shape;245;p7"/>
          <p:cNvPicPr preferRelativeResize="0"/>
          <p:nvPr/>
        </p:nvPicPr>
        <p:blipFill rotWithShape="1">
          <a:blip r:embed="rId3">
            <a:alphaModFix/>
          </a:blip>
          <a:srcRect b="15999" l="0" r="0" t="13025"/>
          <a:stretch/>
        </p:blipFill>
        <p:spPr>
          <a:xfrm>
            <a:off x="3505315" y="1756857"/>
            <a:ext cx="1917109" cy="2721356"/>
          </a:xfrm>
          <a:prstGeom prst="rect">
            <a:avLst/>
          </a:prstGeom>
          <a:noFill/>
          <a:ln>
            <a:noFill/>
          </a:ln>
        </p:spPr>
      </p:pic>
      <p:sp>
        <p:nvSpPr>
          <p:cNvPr id="246" name="Google Shape;246;p7"/>
          <p:cNvSpPr/>
          <p:nvPr/>
        </p:nvSpPr>
        <p:spPr>
          <a:xfrm>
            <a:off x="8438919" y="4999548"/>
            <a:ext cx="2969232" cy="154112"/>
          </a:xfrm>
          <a:prstGeom prst="rect">
            <a:avLst/>
          </a:prstGeom>
          <a:solidFill>
            <a:srgbClr val="C5E6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7"/>
          <p:cNvSpPr txBox="1"/>
          <p:nvPr/>
        </p:nvSpPr>
        <p:spPr>
          <a:xfrm>
            <a:off x="9211112" y="1371844"/>
            <a:ext cx="2197039" cy="39395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2400">
                <a:solidFill>
                  <a:srgbClr val="333333"/>
                </a:solidFill>
                <a:latin typeface="Helvetica Neue"/>
                <a:ea typeface="Helvetica Neue"/>
                <a:cs typeface="Helvetica Neue"/>
                <a:sym typeface="Helvetica Neue"/>
              </a:rPr>
              <a:t>Speaker</a:t>
            </a:r>
            <a:r>
              <a:rPr b="1" i="0" lang="it-IT" sz="2400" u="none" strike="noStrike">
                <a:solidFill>
                  <a:srgbClr val="333333"/>
                </a:solidFill>
                <a:latin typeface="Helvetica Neue"/>
                <a:ea typeface="Helvetica Neue"/>
                <a:cs typeface="Helvetica Neue"/>
                <a:sym typeface="Helvetica Neue"/>
              </a:rPr>
              <a:t> Presentation</a:t>
            </a:r>
            <a:endParaRPr/>
          </a:p>
          <a:p>
            <a:pPr indent="0" lvl="0" marL="0" marR="0" rtl="0" algn="l">
              <a:spcBef>
                <a:spcPts val="0"/>
              </a:spcBef>
              <a:spcAft>
                <a:spcPts val="0"/>
              </a:spcAft>
              <a:buNone/>
            </a:pPr>
            <a:r>
              <a:t/>
            </a:r>
            <a:endParaRPr sz="2400">
              <a:solidFill>
                <a:srgbClr val="333333"/>
              </a:solidFill>
              <a:latin typeface="Helvetica Neue"/>
              <a:ea typeface="Helvetica Neue"/>
              <a:cs typeface="Helvetica Neue"/>
              <a:sym typeface="Helvetica Neue"/>
            </a:endParaRPr>
          </a:p>
          <a:p>
            <a:pPr indent="0" lvl="0" marL="0" marR="0" rtl="0" algn="l">
              <a:spcBef>
                <a:spcPts val="0"/>
              </a:spcBef>
              <a:spcAft>
                <a:spcPts val="0"/>
              </a:spcAft>
              <a:buNone/>
            </a:pPr>
            <a:r>
              <a:rPr b="0" i="0" lang="it-IT" sz="1400" u="none" strike="noStrike">
                <a:solidFill>
                  <a:srgbClr val="333333"/>
                </a:solidFill>
                <a:highlight>
                  <a:srgbClr val="FFFF00"/>
                </a:highlight>
                <a:latin typeface="Helvetica Neue"/>
                <a:ea typeface="Helvetica Neue"/>
                <a:cs typeface="Helvetica Neue"/>
                <a:sym typeface="Helvetica Neue"/>
              </a:rPr>
              <a:t>Prof. Marcus HOLZBAU</a:t>
            </a:r>
            <a:endParaRPr/>
          </a:p>
          <a:p>
            <a:pPr indent="0" lvl="0" marL="0" marR="0" rtl="0" algn="l">
              <a:spcBef>
                <a:spcPts val="0"/>
              </a:spcBef>
              <a:spcAft>
                <a:spcPts val="0"/>
              </a:spcAft>
              <a:buNone/>
            </a:pPr>
            <a:r>
              <a:rPr lang="it-IT" sz="1400">
                <a:solidFill>
                  <a:srgbClr val="333333"/>
                </a:solidFill>
                <a:highlight>
                  <a:srgbClr val="FFFF00"/>
                </a:highlight>
                <a:latin typeface="Helvetica Neue"/>
                <a:ea typeface="Helvetica Neue"/>
                <a:cs typeface="Helvetica Neue"/>
                <a:sym typeface="Helvetica Neue"/>
              </a:rPr>
              <a:t>University of Rotterdam – The Netherlands</a:t>
            </a:r>
            <a:endParaRPr/>
          </a:p>
          <a:p>
            <a:pPr indent="0" lvl="0" marL="0" marR="0" rtl="0" algn="l">
              <a:spcBef>
                <a:spcPts val="0"/>
              </a:spcBef>
              <a:spcAft>
                <a:spcPts val="0"/>
              </a:spcAft>
              <a:buNone/>
            </a:pPr>
            <a:r>
              <a:t/>
            </a:r>
            <a:endParaRPr sz="1400">
              <a:solidFill>
                <a:srgbClr val="333333"/>
              </a:solidFill>
              <a:highlight>
                <a:srgbClr val="FFFF00"/>
              </a:highlight>
              <a:latin typeface="Helvetica Neue"/>
              <a:ea typeface="Helvetica Neue"/>
              <a:cs typeface="Helvetica Neue"/>
              <a:sym typeface="Helvetica Neue"/>
            </a:endParaRPr>
          </a:p>
          <a:p>
            <a:pPr indent="0" lvl="0" marL="0" marR="0" rtl="0" algn="l">
              <a:spcBef>
                <a:spcPts val="0"/>
              </a:spcBef>
              <a:spcAft>
                <a:spcPts val="0"/>
              </a:spcAft>
              <a:buNone/>
            </a:pPr>
            <a:r>
              <a:rPr lang="it-IT" sz="1400">
                <a:solidFill>
                  <a:srgbClr val="333333"/>
                </a:solidFill>
                <a:highlight>
                  <a:srgbClr val="FFFF00"/>
                </a:highlight>
                <a:latin typeface="Helvetica Neue"/>
                <a:ea typeface="Helvetica Neue"/>
                <a:cs typeface="Helvetica Neue"/>
                <a:sym typeface="Helvetica Neue"/>
              </a:rPr>
              <a:t>Department of Wooden Science and Technology</a:t>
            </a:r>
            <a:endParaRPr/>
          </a:p>
          <a:p>
            <a:pPr indent="0" lvl="0" marL="0" marR="0" rtl="0" algn="l">
              <a:spcBef>
                <a:spcPts val="0"/>
              </a:spcBef>
              <a:spcAft>
                <a:spcPts val="0"/>
              </a:spcAft>
              <a:buNone/>
            </a:pPr>
            <a:r>
              <a:t/>
            </a:r>
            <a:endParaRPr b="0" i="0" sz="1400" u="none" strike="noStrike">
              <a:solidFill>
                <a:srgbClr val="333333"/>
              </a:solidFill>
              <a:latin typeface="Helvetica Neue"/>
              <a:ea typeface="Helvetica Neue"/>
              <a:cs typeface="Helvetica Neue"/>
              <a:sym typeface="Helvetica Neue"/>
            </a:endParaRPr>
          </a:p>
          <a:p>
            <a:pPr indent="0" lvl="0" marL="0" marR="0" rtl="0" algn="l">
              <a:spcBef>
                <a:spcPts val="0"/>
              </a:spcBef>
              <a:spcAft>
                <a:spcPts val="0"/>
              </a:spcAft>
              <a:buNone/>
            </a:pPr>
            <a:r>
              <a:rPr lang="it-IT" sz="1400">
                <a:solidFill>
                  <a:srgbClr val="333333"/>
                </a:solidFill>
                <a:latin typeface="Helvetica Neue"/>
                <a:ea typeface="Helvetica Neue"/>
                <a:cs typeface="Helvetica Neue"/>
                <a:sym typeface="Helvetica Neue"/>
              </a:rPr>
              <a:t>Field of expertise:</a:t>
            </a:r>
            <a:endParaRPr/>
          </a:p>
          <a:p>
            <a:pPr indent="0" lvl="0" marL="0" marR="0" rtl="0" algn="l">
              <a:spcBef>
                <a:spcPts val="0"/>
              </a:spcBef>
              <a:spcAft>
                <a:spcPts val="0"/>
              </a:spcAft>
              <a:buNone/>
            </a:pPr>
            <a:r>
              <a:rPr b="0" i="0" lang="it-IT" sz="1400" u="none" strike="noStrike">
                <a:solidFill>
                  <a:srgbClr val="333333"/>
                </a:solidFill>
                <a:highlight>
                  <a:srgbClr val="FFFF00"/>
                </a:highlight>
                <a:latin typeface="Helvetica Neue"/>
                <a:ea typeface="Helvetica Neue"/>
                <a:cs typeface="Helvetica Neue"/>
                <a:sym typeface="Helvetica Neue"/>
              </a:rPr>
              <a:t>Timber construction</a:t>
            </a:r>
            <a:endParaRPr b="0" i="0" sz="1400" u="none" strike="noStrike">
              <a:solidFill>
                <a:srgbClr val="333333"/>
              </a:solidFill>
              <a:highlight>
                <a:srgbClr val="FFFF00"/>
              </a:highlight>
              <a:latin typeface="Helvetica Neue"/>
              <a:ea typeface="Helvetica Neue"/>
              <a:cs typeface="Helvetica Neue"/>
              <a:sym typeface="Helvetica Neue"/>
            </a:endParaRPr>
          </a:p>
          <a:p>
            <a:pPr indent="0" lvl="0" marL="0" marR="0" rtl="0" algn="l">
              <a:spcBef>
                <a:spcPts val="0"/>
              </a:spcBef>
              <a:spcAft>
                <a:spcPts val="0"/>
              </a:spcAft>
              <a:buNone/>
            </a:pPr>
            <a:r>
              <a:rPr b="0" i="0" lang="it-IT" sz="1400" u="none" strike="noStrike">
                <a:solidFill>
                  <a:srgbClr val="333333"/>
                </a:solidFill>
                <a:highlight>
                  <a:srgbClr val="FFFF00"/>
                </a:highlight>
                <a:latin typeface="Helvetica Neue"/>
                <a:ea typeface="Helvetica Neue"/>
                <a:cs typeface="Helvetica Neue"/>
                <a:sym typeface="Helvetica Neue"/>
              </a:rPr>
              <a:t>Research on water resistance</a:t>
            </a:r>
            <a:endParaRPr b="0" i="0" sz="1400" u="none" strike="noStrike">
              <a:solidFill>
                <a:srgbClr val="333333"/>
              </a:solidFill>
              <a:highlight>
                <a:srgbClr val="FFFF00"/>
              </a:highlight>
              <a:latin typeface="Helvetica Neue"/>
              <a:ea typeface="Helvetica Neue"/>
              <a:cs typeface="Helvetica Neue"/>
              <a:sym typeface="Helvetica Neue"/>
            </a:endParaRPr>
          </a:p>
          <a:p>
            <a:pPr indent="0" lvl="0" marL="0" marR="0" rtl="0" algn="l">
              <a:spcBef>
                <a:spcPts val="0"/>
              </a:spcBef>
              <a:spcAft>
                <a:spcPts val="0"/>
              </a:spcAft>
              <a:buNone/>
            </a:pPr>
            <a:r>
              <a:t/>
            </a:r>
            <a:endParaRPr b="0" i="0" sz="2400" u="none" strike="noStrike">
              <a:solidFill>
                <a:srgbClr val="333333"/>
              </a:solidFill>
              <a:latin typeface="Helvetica Neue"/>
              <a:ea typeface="Helvetica Neue"/>
              <a:cs typeface="Helvetica Neue"/>
              <a:sym typeface="Helvetica Neue"/>
            </a:endParaRPr>
          </a:p>
        </p:txBody>
      </p:sp>
      <p:pic>
        <p:nvPicPr>
          <p:cNvPr id="248" name="Google Shape;248;p7"/>
          <p:cNvPicPr preferRelativeResize="0"/>
          <p:nvPr/>
        </p:nvPicPr>
        <p:blipFill rotWithShape="1">
          <a:blip r:embed="rId4">
            <a:alphaModFix/>
          </a:blip>
          <a:srcRect b="0" l="0" r="0" t="0"/>
          <a:stretch/>
        </p:blipFill>
        <p:spPr>
          <a:xfrm>
            <a:off x="6726016" y="1756857"/>
            <a:ext cx="2194750" cy="2993395"/>
          </a:xfrm>
          <a:prstGeom prst="rect">
            <a:avLst/>
          </a:prstGeom>
          <a:noFill/>
          <a:ln>
            <a:noFill/>
          </a:ln>
        </p:spPr>
      </p:pic>
      <p:pic>
        <p:nvPicPr>
          <p:cNvPr id="249" name="Google Shape;249;p7"/>
          <p:cNvPicPr preferRelativeResize="0"/>
          <p:nvPr/>
        </p:nvPicPr>
        <p:blipFill rotWithShape="1">
          <a:blip r:embed="rId5">
            <a:alphaModFix/>
          </a:blip>
          <a:srcRect b="0" l="0" r="0" t="0"/>
          <a:stretch/>
        </p:blipFill>
        <p:spPr>
          <a:xfrm>
            <a:off x="7024252" y="1756857"/>
            <a:ext cx="1920406" cy="2725148"/>
          </a:xfrm>
          <a:prstGeom prst="rect">
            <a:avLst/>
          </a:prstGeom>
          <a:noFill/>
          <a:ln>
            <a:noFill/>
          </a:ln>
        </p:spPr>
      </p:pic>
      <p:sp>
        <p:nvSpPr>
          <p:cNvPr id="250" name="Google Shape;250;p7"/>
          <p:cNvSpPr txBox="1"/>
          <p:nvPr/>
        </p:nvSpPr>
        <p:spPr>
          <a:xfrm>
            <a:off x="4795733" y="777649"/>
            <a:ext cx="2779526"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1800">
                <a:solidFill>
                  <a:srgbClr val="FF0000"/>
                </a:solidFill>
                <a:latin typeface="Calibri"/>
                <a:ea typeface="Calibri"/>
                <a:cs typeface="Calibri"/>
                <a:sym typeface="Calibri"/>
              </a:rPr>
              <a:t>Template for 2 speakers. For more speakers please duplicate the slide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8"/>
          <p:cNvSpPr txBox="1"/>
          <p:nvPr/>
        </p:nvSpPr>
        <p:spPr>
          <a:xfrm>
            <a:off x="3766658" y="2571655"/>
            <a:ext cx="4924337"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2800">
                <a:solidFill>
                  <a:srgbClr val="7F7F7F"/>
                </a:solidFill>
                <a:latin typeface="Helvetica Neue Light"/>
                <a:ea typeface="Helvetica Neue Light"/>
                <a:cs typeface="Helvetica Neue Light"/>
                <a:sym typeface="Helvetica Neue Light"/>
              </a:rPr>
              <a:t>TOPIC 1</a:t>
            </a:r>
            <a:endParaRPr/>
          </a:p>
          <a:p>
            <a:pPr indent="0" lvl="0" marL="0" marR="0" rtl="0" algn="ctr">
              <a:spcBef>
                <a:spcPts val="0"/>
              </a:spcBef>
              <a:spcAft>
                <a:spcPts val="0"/>
              </a:spcAft>
              <a:buNone/>
            </a:pPr>
            <a:r>
              <a:t/>
            </a:r>
            <a:endParaRPr b="1" sz="2800">
              <a:solidFill>
                <a:srgbClr val="7F7F7F"/>
              </a:solidFill>
              <a:latin typeface="Helvetica Neue"/>
              <a:ea typeface="Helvetica Neue"/>
              <a:cs typeface="Helvetica Neue"/>
              <a:sym typeface="Helvetica Neue"/>
            </a:endParaRPr>
          </a:p>
          <a:p>
            <a:pPr indent="0" lvl="0" marL="0" marR="0" rtl="0" algn="ctr">
              <a:spcBef>
                <a:spcPts val="0"/>
              </a:spcBef>
              <a:spcAft>
                <a:spcPts val="0"/>
              </a:spcAft>
              <a:buNone/>
            </a:pPr>
            <a:r>
              <a:rPr b="1" lang="it-IT" sz="2800">
                <a:solidFill>
                  <a:srgbClr val="7F7F7F"/>
                </a:solidFill>
                <a:highlight>
                  <a:srgbClr val="FFFF00"/>
                </a:highlight>
                <a:latin typeface="Helvetica Neue"/>
                <a:ea typeface="Helvetica Neue"/>
                <a:cs typeface="Helvetica Neue"/>
                <a:sym typeface="Helvetica Neue"/>
              </a:rPr>
              <a:t>SUBTITLE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9"/>
          <p:cNvSpPr txBox="1"/>
          <p:nvPr/>
        </p:nvSpPr>
        <p:spPr>
          <a:xfrm>
            <a:off x="3048000" y="1514607"/>
            <a:ext cx="6096000" cy="47808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chemeClr val="dk1"/>
              </a:buClr>
              <a:buSzPts val="1100"/>
              <a:buFont typeface="Arial"/>
              <a:buNone/>
            </a:pPr>
            <a:r>
              <a:rPr lang="it-IT" sz="2400">
                <a:solidFill>
                  <a:schemeClr val="dk1"/>
                </a:solidFill>
                <a:latin typeface="Helvetica Neue"/>
                <a:ea typeface="Helvetica Neue"/>
                <a:cs typeface="Helvetica Neue"/>
                <a:sym typeface="Helvetica Neue"/>
              </a:rPr>
              <a:t>TITLE OF THE SLIDE</a:t>
            </a:r>
            <a:endParaRPr/>
          </a:p>
        </p:txBody>
      </p:sp>
      <p:sp>
        <p:nvSpPr>
          <p:cNvPr id="261" name="Google Shape;261;p9"/>
          <p:cNvSpPr txBox="1"/>
          <p:nvPr/>
        </p:nvSpPr>
        <p:spPr>
          <a:xfrm>
            <a:off x="1582057" y="2496457"/>
            <a:ext cx="9405257"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600" u="none" strike="noStrike">
                <a:solidFill>
                  <a:srgbClr val="333333"/>
                </a:solidFill>
                <a:latin typeface="Helvetica Neue"/>
                <a:ea typeface="Helvetica Neue"/>
                <a:cs typeface="Helvetica Neue"/>
                <a:sym typeface="Helvetica Neue"/>
              </a:rPr>
              <a:t>Lorem ipsum dolor sit amet, consectetur adipisci elit, sed do eiusmod tempor incidunt ut labore et dolore magna aliqua. Ut enim ad minim veniam, quis nostrum exercitationem ullamco laboriosam, nisi ut aliquid ex ea commodi consequatur. Duis aute irure reprehenderit in voluptate velit esse cillum dolore eu fugiat nulla pariatur. Excepteur sint obcaecat cupiditat non proident, sunt in culpa qui officia deserunt mollit anim id est laborum.</a:t>
            </a:r>
            <a:endParaRPr/>
          </a:p>
          <a:p>
            <a:pPr indent="0" lvl="0" marL="0" marR="0" rtl="0" algn="l">
              <a:spcBef>
                <a:spcPts val="0"/>
              </a:spcBef>
              <a:spcAft>
                <a:spcPts val="0"/>
              </a:spcAft>
              <a:buNone/>
            </a:pPr>
            <a:r>
              <a:rPr b="0" i="0" lang="it-IT" sz="1600" u="none" strike="noStrike">
                <a:solidFill>
                  <a:srgbClr val="333333"/>
                </a:solidFill>
                <a:latin typeface="Helvetica Neue"/>
                <a:ea typeface="Helvetica Neue"/>
                <a:cs typeface="Helvetica Neue"/>
                <a:sym typeface="Helvetica Neue"/>
              </a:rPr>
              <a:t>Lorem ipsum dolor sit amet, consectetur adipisci elit, sed do eiusmod tempor incidunt ut labore et dolore magna aliqua. Ut enim ad minim veniam, quis nostrum exercitationem ullamco laboriosam, nisi ut aliquid ex ea commodi consequatur. Duis aute irure reprehenderit in voluptate velit esse cillum dolore eu fugiat nulla pariatur. Excepteur sint obcaecat cupiditat non proident, sunt in culpa qui officia deserunt mollit anim id est laborum</a:t>
            </a:r>
            <a:endParaRPr b="0" i="0" sz="1600" u="none" strike="noStrike">
              <a:solidFill>
                <a:srgbClr val="333333"/>
              </a:solidFill>
              <a:latin typeface="Helvetica Neue"/>
              <a:ea typeface="Helvetica Neue"/>
              <a:cs typeface="Helvetica Neue"/>
              <a:sym typeface="Helvetica Neue"/>
            </a:endParaRPr>
          </a:p>
          <a:p>
            <a:pPr indent="0" lvl="0" marL="0" marR="0" rtl="0" algn="l">
              <a:spcBef>
                <a:spcPts val="0"/>
              </a:spcBef>
              <a:spcAft>
                <a:spcPts val="0"/>
              </a:spcAft>
              <a:buNone/>
            </a:pPr>
            <a:r>
              <a:t/>
            </a:r>
            <a:endParaRPr b="0" i="0" sz="1600" u="none" strike="noStrike">
              <a:solidFill>
                <a:srgbClr val="333333"/>
              </a:solidFill>
              <a:latin typeface="Helvetica Neue"/>
              <a:ea typeface="Helvetica Neue"/>
              <a:cs typeface="Helvetica Neue"/>
              <a:sym typeface="Helvetica Neue"/>
            </a:endParaRPr>
          </a:p>
        </p:txBody>
      </p:sp>
      <p:cxnSp>
        <p:nvCxnSpPr>
          <p:cNvPr id="262" name="Google Shape;262;p9"/>
          <p:cNvCxnSpPr/>
          <p:nvPr/>
        </p:nvCxnSpPr>
        <p:spPr>
          <a:xfrm>
            <a:off x="3918857" y="2007201"/>
            <a:ext cx="4354286" cy="0"/>
          </a:xfrm>
          <a:prstGeom prst="straightConnector1">
            <a:avLst/>
          </a:prstGeom>
          <a:noFill/>
          <a:ln cap="flat" cmpd="sng" w="28575">
            <a:solidFill>
              <a:srgbClr val="E0BB87"/>
            </a:solidFill>
            <a:prstDash val="solid"/>
            <a:miter lim="800000"/>
            <a:headEnd len="sm" w="sm" type="none"/>
            <a:tailEnd len="sm" w="sm" type="none"/>
          </a:ln>
        </p:spPr>
      </p:cxnSp>
      <p:sp>
        <p:nvSpPr>
          <p:cNvPr id="263" name="Google Shape;263;p9"/>
          <p:cNvSpPr txBox="1"/>
          <p:nvPr/>
        </p:nvSpPr>
        <p:spPr>
          <a:xfrm>
            <a:off x="10143067" y="1216752"/>
            <a:ext cx="150706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1800">
                <a:solidFill>
                  <a:srgbClr val="FF0000"/>
                </a:solidFill>
                <a:latin typeface="Calibri"/>
                <a:ea typeface="Calibri"/>
                <a:cs typeface="Calibri"/>
                <a:sym typeface="Calibri"/>
              </a:rPr>
              <a:t>EXAMPLE for slide with text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6_Personalizza struttur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5_Personalizza struttur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4_Personalizza struttur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Personalizza struttur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2_Personalizza struttur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1_Personalizza struttur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3_Personalizza struttur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Tema di Office">
  <a:themeElements>
    <a:clrScheme name="Tema di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2024-03-07T10:40:26Z</dcterms:created>
  <dc:creator>Chiara Terraneo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0x010100B5646C393D83FD49881D93EA799B4F36</vt:lpwstr>
  </property>
  <property fmtid="{D5CDD505-2E9C-101B-9397-08002B2CF9AE}" pid="3" name="MediaServiceImageTags">
    <vt:lpwstr/>
  </property>
</Properties>
</file>