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Lst>
  <p:sldSz cy="6858000" cx="12192000"/>
  <p:notesSz cx="6858000" cy="9144000"/>
  <p:embeddedFontLst>
    <p:embeddedFont>
      <p:font typeface="Play"/>
      <p:regular r:id="rId7"/>
      <p:bold r:id="rId8"/>
    </p:embeddedFont>
    <p:embeddedFont>
      <p:font typeface="Helvetica Neue"/>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3" roundtripDataSignature="AMtx7miT5Sz76yd6G667zcer7xpyCCIk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HelveticaNeue-italic.fntdata"/><Relationship Id="rId10" Type="http://schemas.openxmlformats.org/officeDocument/2006/relationships/font" Target="fonts/HelveticaNeue-bold.fntdata"/><Relationship Id="rId13" Type="http://customschemas.google.com/relationships/presentationmetadata" Target="metadata"/><Relationship Id="rId12"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HelveticaNeue-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font" Target="fonts/Play-regular.fntdata"/><Relationship Id="rId8" Type="http://schemas.openxmlformats.org/officeDocument/2006/relationships/font" Target="fonts/Pl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1" name="Shape 11"/>
        <p:cNvGrpSpPr/>
        <p:nvPr/>
      </p:nvGrpSpPr>
      <p:grpSpPr>
        <a:xfrm>
          <a:off x="0" y="0"/>
          <a:ext cx="0" cy="0"/>
          <a:chOff x="0" y="0"/>
          <a:chExt cx="0" cy="0"/>
        </a:xfrm>
      </p:grpSpPr>
      <p:sp>
        <p:nvSpPr>
          <p:cNvPr id="12" name="Google Shape;12;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68" name="Shape 68"/>
        <p:cNvGrpSpPr/>
        <p:nvPr/>
      </p:nvGrpSpPr>
      <p:grpSpPr>
        <a:xfrm>
          <a:off x="0" y="0"/>
          <a:ext cx="0" cy="0"/>
          <a:chOff x="0" y="0"/>
          <a:chExt cx="0" cy="0"/>
        </a:xfrm>
      </p:grpSpPr>
      <p:sp>
        <p:nvSpPr>
          <p:cNvPr id="69" name="Google Shape;69;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74" name="Shape 74"/>
        <p:cNvGrpSpPr/>
        <p:nvPr/>
      </p:nvGrpSpPr>
      <p:grpSpPr>
        <a:xfrm>
          <a:off x="0" y="0"/>
          <a:ext cx="0" cy="0"/>
          <a:chOff x="0" y="0"/>
          <a:chExt cx="0" cy="0"/>
        </a:xfrm>
      </p:grpSpPr>
      <p:sp>
        <p:nvSpPr>
          <p:cNvPr id="75" name="Google Shape;75;p1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17" name="Shape 17"/>
        <p:cNvGrpSpPr/>
        <p:nvPr/>
      </p:nvGrpSpPr>
      <p:grpSpPr>
        <a:xfrm>
          <a:off x="0" y="0"/>
          <a:ext cx="0" cy="0"/>
          <a:chOff x="0" y="0"/>
          <a:chExt cx="0" cy="0"/>
        </a:xfrm>
      </p:grpSpPr>
      <p:sp>
        <p:nvSpPr>
          <p:cNvPr id="18" name="Google Shape;1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1" name="Shape 21"/>
        <p:cNvGrpSpPr/>
        <p:nvPr/>
      </p:nvGrpSpPr>
      <p:grpSpPr>
        <a:xfrm>
          <a:off x="0" y="0"/>
          <a:ext cx="0" cy="0"/>
          <a:chOff x="0" y="0"/>
          <a:chExt cx="0" cy="0"/>
        </a:xfrm>
      </p:grpSpPr>
      <p:sp>
        <p:nvSpPr>
          <p:cNvPr id="22" name="Google Shape;2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7" name="Shape 27"/>
        <p:cNvGrpSpPr/>
        <p:nvPr/>
      </p:nvGrpSpPr>
      <p:grpSpPr>
        <a:xfrm>
          <a:off x="0" y="0"/>
          <a:ext cx="0" cy="0"/>
          <a:chOff x="0" y="0"/>
          <a:chExt cx="0" cy="0"/>
        </a:xfrm>
      </p:grpSpPr>
      <p:sp>
        <p:nvSpPr>
          <p:cNvPr id="28" name="Google Shape;28;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3" name="Shape 33"/>
        <p:cNvGrpSpPr/>
        <p:nvPr/>
      </p:nvGrpSpPr>
      <p:grpSpPr>
        <a:xfrm>
          <a:off x="0" y="0"/>
          <a:ext cx="0" cy="0"/>
          <a:chOff x="0" y="0"/>
          <a:chExt cx="0" cy="0"/>
        </a:xfrm>
      </p:grpSpPr>
      <p:sp>
        <p:nvSpPr>
          <p:cNvPr id="34" name="Google Shape;3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0" name="Shape 40"/>
        <p:cNvGrpSpPr/>
        <p:nvPr/>
      </p:nvGrpSpPr>
      <p:grpSpPr>
        <a:xfrm>
          <a:off x="0" y="0"/>
          <a:ext cx="0" cy="0"/>
          <a:chOff x="0" y="0"/>
          <a:chExt cx="0" cy="0"/>
        </a:xfrm>
      </p:grpSpPr>
      <p:sp>
        <p:nvSpPr>
          <p:cNvPr id="41" name="Google Shape;41;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9" name="Shape 49"/>
        <p:cNvGrpSpPr/>
        <p:nvPr/>
      </p:nvGrpSpPr>
      <p:grpSpPr>
        <a:xfrm>
          <a:off x="0" y="0"/>
          <a:ext cx="0" cy="0"/>
          <a:chOff x="0" y="0"/>
          <a:chExt cx="0" cy="0"/>
        </a:xfrm>
      </p:grpSpPr>
      <p:sp>
        <p:nvSpPr>
          <p:cNvPr id="50" name="Google Shape;5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1" name="Shape 61"/>
        <p:cNvGrpSpPr/>
        <p:nvPr/>
      </p:nvGrpSpPr>
      <p:grpSpPr>
        <a:xfrm>
          <a:off x="0" y="0"/>
          <a:ext cx="0" cy="0"/>
          <a:chOff x="0" y="0"/>
          <a:chExt cx="0" cy="0"/>
        </a:xfrm>
      </p:grpSpPr>
      <p:sp>
        <p:nvSpPr>
          <p:cNvPr id="62" name="Google Shape;62;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2"/>
          <p:cNvSpPr/>
          <p:nvPr>
            <p:ph idx="2" type="pic"/>
          </p:nvPr>
        </p:nvSpPr>
        <p:spPr>
          <a:xfrm>
            <a:off x="5183188" y="987425"/>
            <a:ext cx="6172200" cy="4873625"/>
          </a:xfrm>
          <a:prstGeom prst="rect">
            <a:avLst/>
          </a:prstGeom>
          <a:noFill/>
          <a:ln>
            <a:noFill/>
          </a:ln>
        </p:spPr>
      </p:sp>
      <p:sp>
        <p:nvSpPr>
          <p:cNvPr id="64" name="Google Shape;64;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3.png"/><Relationship Id="rId13" Type="http://schemas.openxmlformats.org/officeDocument/2006/relationships/image" Target="../media/image4.png"/><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0.jpg"/><Relationship Id="rId9" Type="http://schemas.openxmlformats.org/officeDocument/2006/relationships/image" Target="../media/image2.png"/><Relationship Id="rId5" Type="http://schemas.openxmlformats.org/officeDocument/2006/relationships/image" Target="../media/image7.jpg"/><Relationship Id="rId6" Type="http://schemas.openxmlformats.org/officeDocument/2006/relationships/image" Target="../media/image11.png"/><Relationship Id="rId7" Type="http://schemas.openxmlformats.org/officeDocument/2006/relationships/image" Target="../media/image14.png"/><Relationship Id="rId8"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0.jpg"/><Relationship Id="rId5"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1453019"/>
            <a:ext cx="12192000" cy="4012833"/>
          </a:xfrm>
          <a:prstGeom prst="rect">
            <a:avLst/>
          </a:prstGeom>
          <a:solidFill>
            <a:srgbClr val="D2BB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5" name="Google Shape;85;p1"/>
          <p:cNvSpPr txBox="1"/>
          <p:nvPr/>
        </p:nvSpPr>
        <p:spPr>
          <a:xfrm>
            <a:off x="323840" y="5731087"/>
            <a:ext cx="23383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400" u="none" cap="none" strike="noStrike">
                <a:solidFill>
                  <a:schemeClr val="dk1"/>
                </a:solidFill>
                <a:latin typeface="Arial"/>
                <a:ea typeface="Arial"/>
                <a:cs typeface="Arial"/>
                <a:sym typeface="Arial"/>
              </a:rPr>
              <a:t>Project Leader</a:t>
            </a:r>
            <a:endParaRPr/>
          </a:p>
        </p:txBody>
      </p:sp>
      <p:pic>
        <p:nvPicPr>
          <p:cNvPr descr="Immagine che contiene schermata, Elementi grafici, grafica&#10;&#10;Descrizione generata automaticamente" id="86" name="Google Shape;86;p1"/>
          <p:cNvPicPr preferRelativeResize="0"/>
          <p:nvPr/>
        </p:nvPicPr>
        <p:blipFill rotWithShape="1">
          <a:blip r:embed="rId3">
            <a:alphaModFix/>
          </a:blip>
          <a:srcRect b="0" l="0" r="0" t="0"/>
          <a:stretch/>
        </p:blipFill>
        <p:spPr>
          <a:xfrm>
            <a:off x="9373946" y="295253"/>
            <a:ext cx="2417846" cy="766354"/>
          </a:xfrm>
          <a:prstGeom prst="rect">
            <a:avLst/>
          </a:prstGeom>
          <a:noFill/>
          <a:ln>
            <a:noFill/>
          </a:ln>
        </p:spPr>
      </p:pic>
      <p:pic>
        <p:nvPicPr>
          <p:cNvPr descr="Immagine che contiene Carattere, testo, logo, simbolo&#10;&#10;Descrizione generata automaticamente" id="87" name="Google Shape;87;p1"/>
          <p:cNvPicPr preferRelativeResize="0"/>
          <p:nvPr/>
        </p:nvPicPr>
        <p:blipFill rotWithShape="1">
          <a:blip r:embed="rId4">
            <a:alphaModFix/>
          </a:blip>
          <a:srcRect b="0" l="0" r="0" t="0"/>
          <a:stretch/>
        </p:blipFill>
        <p:spPr>
          <a:xfrm>
            <a:off x="4393182" y="159515"/>
            <a:ext cx="1011879" cy="1062937"/>
          </a:xfrm>
          <a:prstGeom prst="rect">
            <a:avLst/>
          </a:prstGeom>
          <a:noFill/>
          <a:ln>
            <a:noFill/>
          </a:ln>
        </p:spPr>
      </p:pic>
      <p:pic>
        <p:nvPicPr>
          <p:cNvPr descr="Immagine che contiene Elementi grafici, Carattere, grafica, design&#10;&#10;Descrizione generata automaticamente" id="88" name="Google Shape;88;p1"/>
          <p:cNvPicPr preferRelativeResize="0"/>
          <p:nvPr/>
        </p:nvPicPr>
        <p:blipFill rotWithShape="1">
          <a:blip r:embed="rId5">
            <a:alphaModFix/>
          </a:blip>
          <a:srcRect b="0" l="0" r="0" t="0"/>
          <a:stretch/>
        </p:blipFill>
        <p:spPr>
          <a:xfrm>
            <a:off x="424915" y="265508"/>
            <a:ext cx="1410264" cy="792797"/>
          </a:xfrm>
          <a:prstGeom prst="rect">
            <a:avLst/>
          </a:prstGeom>
          <a:noFill/>
          <a:ln>
            <a:noFill/>
          </a:ln>
        </p:spPr>
      </p:pic>
      <p:pic>
        <p:nvPicPr>
          <p:cNvPr descr="Immagine che contiene nero, oscurità&#10;&#10;Descrizione generata automaticamente" id="89" name="Google Shape;89;p1"/>
          <p:cNvPicPr preferRelativeResize="0"/>
          <p:nvPr/>
        </p:nvPicPr>
        <p:blipFill rotWithShape="1">
          <a:blip r:embed="rId6">
            <a:alphaModFix/>
          </a:blip>
          <a:srcRect b="0" l="0" r="0" t="0"/>
          <a:stretch/>
        </p:blipFill>
        <p:spPr>
          <a:xfrm>
            <a:off x="432975" y="6069050"/>
            <a:ext cx="2826320" cy="523442"/>
          </a:xfrm>
          <a:prstGeom prst="rect">
            <a:avLst/>
          </a:prstGeom>
          <a:noFill/>
          <a:ln>
            <a:noFill/>
          </a:ln>
        </p:spPr>
      </p:pic>
      <p:pic>
        <p:nvPicPr>
          <p:cNvPr descr="Immagine che contiene simbolo, logo, bandiera, emblema&#10;&#10;Descrizione generata automaticamente" id="90" name="Google Shape;90;p1"/>
          <p:cNvPicPr preferRelativeResize="0"/>
          <p:nvPr/>
        </p:nvPicPr>
        <p:blipFill rotWithShape="1">
          <a:blip r:embed="rId7">
            <a:alphaModFix/>
          </a:blip>
          <a:srcRect b="0" l="0" r="0" t="0"/>
          <a:stretch/>
        </p:blipFill>
        <p:spPr>
          <a:xfrm>
            <a:off x="4081950" y="6161841"/>
            <a:ext cx="311232" cy="414976"/>
          </a:xfrm>
          <a:prstGeom prst="rect">
            <a:avLst/>
          </a:prstGeom>
          <a:noFill/>
          <a:ln>
            <a:noFill/>
          </a:ln>
        </p:spPr>
      </p:pic>
      <p:pic>
        <p:nvPicPr>
          <p:cNvPr descr="Immagine che contiene Carattere, Elementi grafici, grafica, logo&#10;&#10;Descrizione generata automaticamente" id="91" name="Google Shape;91;p1"/>
          <p:cNvPicPr preferRelativeResize="0"/>
          <p:nvPr/>
        </p:nvPicPr>
        <p:blipFill rotWithShape="1">
          <a:blip r:embed="rId8">
            <a:alphaModFix/>
          </a:blip>
          <a:srcRect b="0" l="0" r="0" t="0"/>
          <a:stretch/>
        </p:blipFill>
        <p:spPr>
          <a:xfrm>
            <a:off x="5069075" y="6188041"/>
            <a:ext cx="767871" cy="293468"/>
          </a:xfrm>
          <a:prstGeom prst="rect">
            <a:avLst/>
          </a:prstGeom>
          <a:noFill/>
          <a:ln>
            <a:noFill/>
          </a:ln>
        </p:spPr>
      </p:pic>
      <p:pic>
        <p:nvPicPr>
          <p:cNvPr id="92" name="Google Shape;92;p1"/>
          <p:cNvPicPr preferRelativeResize="0"/>
          <p:nvPr/>
        </p:nvPicPr>
        <p:blipFill rotWithShape="1">
          <a:blip r:embed="rId9">
            <a:alphaModFix/>
          </a:blip>
          <a:srcRect b="0" l="0" r="0" t="0"/>
          <a:stretch/>
        </p:blipFill>
        <p:spPr>
          <a:xfrm>
            <a:off x="6459813" y="6161841"/>
            <a:ext cx="831424" cy="355609"/>
          </a:xfrm>
          <a:prstGeom prst="rect">
            <a:avLst/>
          </a:prstGeom>
          <a:noFill/>
          <a:ln>
            <a:noFill/>
          </a:ln>
        </p:spPr>
      </p:pic>
      <p:pic>
        <p:nvPicPr>
          <p:cNvPr descr="Immagine che contiene Carattere, Elementi grafici, logo, Blu elettrico&#10;&#10;Descrizione generata automaticamente" id="93" name="Google Shape;93;p1"/>
          <p:cNvPicPr preferRelativeResize="0"/>
          <p:nvPr/>
        </p:nvPicPr>
        <p:blipFill rotWithShape="1">
          <a:blip r:embed="rId10">
            <a:alphaModFix/>
          </a:blip>
          <a:srcRect b="0" l="0" r="0" t="0"/>
          <a:stretch/>
        </p:blipFill>
        <p:spPr>
          <a:xfrm>
            <a:off x="7982294" y="6207151"/>
            <a:ext cx="519286" cy="273968"/>
          </a:xfrm>
          <a:prstGeom prst="rect">
            <a:avLst/>
          </a:prstGeom>
          <a:noFill/>
          <a:ln>
            <a:noFill/>
          </a:ln>
        </p:spPr>
      </p:pic>
      <p:pic>
        <p:nvPicPr>
          <p:cNvPr descr="Immagine che contiene testo, Carattere, Elementi grafici, schermata&#10;&#10;Descrizione generata automaticamente" id="94" name="Google Shape;94;p1"/>
          <p:cNvPicPr preferRelativeResize="0"/>
          <p:nvPr/>
        </p:nvPicPr>
        <p:blipFill rotWithShape="1">
          <a:blip r:embed="rId11">
            <a:alphaModFix/>
          </a:blip>
          <a:srcRect b="0" l="0" r="0" t="0"/>
          <a:stretch/>
        </p:blipFill>
        <p:spPr>
          <a:xfrm>
            <a:off x="9246905" y="6063359"/>
            <a:ext cx="350286" cy="443331"/>
          </a:xfrm>
          <a:prstGeom prst="rect">
            <a:avLst/>
          </a:prstGeom>
          <a:noFill/>
          <a:ln>
            <a:noFill/>
          </a:ln>
        </p:spPr>
      </p:pic>
      <p:pic>
        <p:nvPicPr>
          <p:cNvPr descr="Immagine che contiene testo, Carattere, logo, simbolo&#10;&#10;Descrizione generata automaticamente" id="95" name="Google Shape;95;p1"/>
          <p:cNvPicPr preferRelativeResize="0"/>
          <p:nvPr/>
        </p:nvPicPr>
        <p:blipFill rotWithShape="1">
          <a:blip r:embed="rId12">
            <a:alphaModFix/>
          </a:blip>
          <a:srcRect b="0" l="0" r="0" t="0"/>
          <a:stretch/>
        </p:blipFill>
        <p:spPr>
          <a:xfrm>
            <a:off x="10346950" y="6058516"/>
            <a:ext cx="352866" cy="471688"/>
          </a:xfrm>
          <a:prstGeom prst="rect">
            <a:avLst/>
          </a:prstGeom>
          <a:noFill/>
          <a:ln>
            <a:noFill/>
          </a:ln>
        </p:spPr>
      </p:pic>
      <p:pic>
        <p:nvPicPr>
          <p:cNvPr descr="Immagine che contiene testo, poster, Carattere, logo&#10;&#10;Descrizione generata automaticamente" id="96" name="Google Shape;96;p1"/>
          <p:cNvPicPr preferRelativeResize="0"/>
          <p:nvPr/>
        </p:nvPicPr>
        <p:blipFill rotWithShape="1">
          <a:blip r:embed="rId13">
            <a:alphaModFix/>
          </a:blip>
          <a:srcRect b="0" l="0" r="0" t="0"/>
          <a:stretch/>
        </p:blipFill>
        <p:spPr>
          <a:xfrm>
            <a:off x="11378244" y="5998156"/>
            <a:ext cx="413548" cy="573736"/>
          </a:xfrm>
          <a:prstGeom prst="rect">
            <a:avLst/>
          </a:prstGeom>
          <a:noFill/>
          <a:ln>
            <a:noFill/>
          </a:ln>
        </p:spPr>
      </p:pic>
      <p:cxnSp>
        <p:nvCxnSpPr>
          <p:cNvPr id="97" name="Google Shape;97;p1"/>
          <p:cNvCxnSpPr/>
          <p:nvPr/>
        </p:nvCxnSpPr>
        <p:spPr>
          <a:xfrm>
            <a:off x="3671957" y="5825487"/>
            <a:ext cx="0" cy="867762"/>
          </a:xfrm>
          <a:prstGeom prst="straightConnector1">
            <a:avLst/>
          </a:prstGeom>
          <a:noFill/>
          <a:ln cap="flat" cmpd="sng" w="12700">
            <a:solidFill>
              <a:schemeClr val="accent1"/>
            </a:solidFill>
            <a:prstDash val="solid"/>
            <a:miter lim="800000"/>
            <a:headEnd len="sm" w="sm" type="none"/>
            <a:tailEnd len="sm" w="sm" type="none"/>
          </a:ln>
        </p:spPr>
      </p:cxnSp>
      <p:sp>
        <p:nvSpPr>
          <p:cNvPr id="98" name="Google Shape;98;p1"/>
          <p:cNvSpPr txBox="1"/>
          <p:nvPr/>
        </p:nvSpPr>
        <p:spPr>
          <a:xfrm>
            <a:off x="3759856" y="5738402"/>
            <a:ext cx="23383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chemeClr val="dk1"/>
                </a:solidFill>
                <a:latin typeface="Arial"/>
                <a:ea typeface="Arial"/>
                <a:cs typeface="Arial"/>
                <a:sym typeface="Arial"/>
              </a:rPr>
              <a:t>Partners</a:t>
            </a:r>
            <a:endParaRPr/>
          </a:p>
        </p:txBody>
      </p:sp>
      <p:sp>
        <p:nvSpPr>
          <p:cNvPr id="99" name="Google Shape;99;p1"/>
          <p:cNvSpPr txBox="1"/>
          <p:nvPr/>
        </p:nvSpPr>
        <p:spPr>
          <a:xfrm>
            <a:off x="2214198" y="2709000"/>
            <a:ext cx="8064000" cy="72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2400"/>
              <a:buFont typeface="Helvetica Neue"/>
              <a:buNone/>
            </a:pPr>
            <a:r>
              <a:rPr b="1" lang="it-IT" sz="2900" u="none">
                <a:solidFill>
                  <a:schemeClr val="lt1"/>
                </a:solidFill>
                <a:highlight>
                  <a:srgbClr val="00FFFF"/>
                </a:highlight>
                <a:latin typeface="Helvetica Neue"/>
                <a:ea typeface="Helvetica Neue"/>
                <a:cs typeface="Helvetica Neue"/>
                <a:sym typeface="Helvetica Neue"/>
              </a:rPr>
              <a:t>Title of the video</a:t>
            </a:r>
            <a:endParaRPr>
              <a:highlight>
                <a:srgbClr val="00FFFF"/>
              </a:highlight>
            </a:endParaRPr>
          </a:p>
        </p:txBody>
      </p:sp>
      <p:sp>
        <p:nvSpPr>
          <p:cNvPr id="100" name="Google Shape;100;p1"/>
          <p:cNvSpPr txBox="1"/>
          <p:nvPr>
            <p:ph idx="1" type="subTitle"/>
          </p:nvPr>
        </p:nvSpPr>
        <p:spPr>
          <a:xfrm>
            <a:off x="2214198" y="3756507"/>
            <a:ext cx="8064000" cy="54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1800"/>
              <a:buNone/>
            </a:pPr>
            <a:r>
              <a:rPr lang="it-IT">
                <a:solidFill>
                  <a:schemeClr val="lt1"/>
                </a:solidFill>
              </a:rPr>
              <a:t>By </a:t>
            </a:r>
            <a:r>
              <a:rPr lang="it-IT">
                <a:solidFill>
                  <a:schemeClr val="lt1"/>
                </a:solidFill>
                <a:highlight>
                  <a:srgbClr val="00FFFF"/>
                </a:highlight>
              </a:rPr>
              <a:t>Partner’s name</a:t>
            </a:r>
            <a:endParaRPr>
              <a:solidFill>
                <a:schemeClr val="lt1"/>
              </a:solidFill>
              <a:highlight>
                <a:srgbClr val="00FFFF"/>
              </a:highlight>
            </a:endParaRPr>
          </a:p>
        </p:txBody>
      </p:sp>
      <p:sp>
        <p:nvSpPr>
          <p:cNvPr id="101" name="Google Shape;101;p1"/>
          <p:cNvSpPr txBox="1"/>
          <p:nvPr/>
        </p:nvSpPr>
        <p:spPr>
          <a:xfrm>
            <a:off x="5568592" y="200640"/>
            <a:ext cx="2932988" cy="991938"/>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404040"/>
              </a:buClr>
              <a:buSzPts val="800"/>
              <a:buFont typeface="Helvetica Neue"/>
              <a:buNone/>
            </a:pPr>
            <a:r>
              <a:rPr lang="it-IT" sz="800">
                <a:solidFill>
                  <a:srgbClr val="404040"/>
                </a:solidFill>
                <a:latin typeface="Helvetica Neue"/>
                <a:ea typeface="Helvetica Neue"/>
                <a:cs typeface="Helvetica Neue"/>
                <a:sym typeface="Helvetica Neue"/>
              </a:rPr>
              <a:t>Co-funded by the European Union. Views and opinions expressed are however those of the author(s) only and do not necessarily reflect those of the European Union or CINEA. Neither the European Union nor the granting authority can be held responsible for them.</a:t>
            </a:r>
            <a:endParaRPr/>
          </a:p>
          <a:p>
            <a:pPr indent="0" lvl="0" marL="0" marR="0" rtl="0" algn="just">
              <a:spcBef>
                <a:spcPts val="800"/>
              </a:spcBef>
              <a:spcAft>
                <a:spcPts val="0"/>
              </a:spcAft>
              <a:buNone/>
            </a:pPr>
            <a:r>
              <a:t/>
            </a:r>
            <a:endParaRPr sz="900">
              <a:solidFill>
                <a:schemeClr val="dk1"/>
              </a:solidFill>
              <a:latin typeface="Arial"/>
              <a:ea typeface="Arial"/>
              <a:cs typeface="Arial"/>
              <a:sym typeface="Arial"/>
            </a:endParaRPr>
          </a:p>
        </p:txBody>
      </p:sp>
      <p:sp>
        <p:nvSpPr>
          <p:cNvPr id="102" name="Google Shape;102;p1"/>
          <p:cNvSpPr txBox="1"/>
          <p:nvPr/>
        </p:nvSpPr>
        <p:spPr>
          <a:xfrm>
            <a:off x="2174326" y="4715050"/>
            <a:ext cx="3924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1800">
                <a:solidFill>
                  <a:schemeClr val="lt1"/>
                </a:solidFill>
                <a:latin typeface="Helvetica Neue"/>
                <a:ea typeface="Helvetica Neue"/>
                <a:cs typeface="Helvetica Neue"/>
                <a:sym typeface="Helvetica Neue"/>
              </a:rPr>
              <a:t>https://lifebewooden.unige.it/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descr="Immagine che contiene schermata, Elementi grafici, grafica&#10;&#10;Descrizione generata automaticamente" id="107" name="Google Shape;107;p2"/>
          <p:cNvPicPr preferRelativeResize="0"/>
          <p:nvPr/>
        </p:nvPicPr>
        <p:blipFill rotWithShape="1">
          <a:blip r:embed="rId3">
            <a:alphaModFix/>
          </a:blip>
          <a:srcRect b="0" l="0" r="0" t="0"/>
          <a:stretch/>
        </p:blipFill>
        <p:spPr>
          <a:xfrm>
            <a:off x="5532000" y="1283654"/>
            <a:ext cx="2087530" cy="661658"/>
          </a:xfrm>
          <a:prstGeom prst="rect">
            <a:avLst/>
          </a:prstGeom>
          <a:noFill/>
          <a:ln>
            <a:noFill/>
          </a:ln>
        </p:spPr>
      </p:pic>
      <p:pic>
        <p:nvPicPr>
          <p:cNvPr descr="Immagine che contiene Carattere, testo, logo, simbolo&#10;&#10;Descrizione generata automaticamente" id="108" name="Google Shape;108;p2"/>
          <p:cNvPicPr preferRelativeResize="0"/>
          <p:nvPr/>
        </p:nvPicPr>
        <p:blipFill rotWithShape="1">
          <a:blip r:embed="rId4">
            <a:alphaModFix/>
          </a:blip>
          <a:srcRect b="0" l="0" r="0" t="0"/>
          <a:stretch/>
        </p:blipFill>
        <p:spPr>
          <a:xfrm>
            <a:off x="3859006" y="1344241"/>
            <a:ext cx="873640" cy="917723"/>
          </a:xfrm>
          <a:prstGeom prst="rect">
            <a:avLst/>
          </a:prstGeom>
          <a:noFill/>
          <a:ln>
            <a:noFill/>
          </a:ln>
        </p:spPr>
      </p:pic>
      <p:pic>
        <p:nvPicPr>
          <p:cNvPr descr="Immagine che contiene Elementi grafici, Carattere, grafica, design&#10;&#10;Descrizione generata automaticamente" id="109" name="Google Shape;109;p2"/>
          <p:cNvPicPr preferRelativeResize="0"/>
          <p:nvPr/>
        </p:nvPicPr>
        <p:blipFill rotWithShape="1">
          <a:blip r:embed="rId5">
            <a:alphaModFix/>
          </a:blip>
          <a:srcRect b="0" l="0" r="0" t="0"/>
          <a:stretch/>
        </p:blipFill>
        <p:spPr>
          <a:xfrm>
            <a:off x="3889828" y="2574548"/>
            <a:ext cx="3729702" cy="2096697"/>
          </a:xfrm>
          <a:prstGeom prst="rect">
            <a:avLst/>
          </a:prstGeom>
          <a:noFill/>
          <a:ln>
            <a:noFill/>
          </a:ln>
        </p:spPr>
      </p:pic>
      <p:sp>
        <p:nvSpPr>
          <p:cNvPr id="110" name="Google Shape;110;p2"/>
          <p:cNvSpPr/>
          <p:nvPr/>
        </p:nvSpPr>
        <p:spPr>
          <a:xfrm>
            <a:off x="-1" y="-7240"/>
            <a:ext cx="12192000" cy="661658"/>
          </a:xfrm>
          <a:prstGeom prst="rect">
            <a:avLst/>
          </a:prstGeom>
          <a:solidFill>
            <a:srgbClr val="D2BB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1" name="Google Shape;111;p2"/>
          <p:cNvSpPr/>
          <p:nvPr/>
        </p:nvSpPr>
        <p:spPr>
          <a:xfrm>
            <a:off x="0" y="4652555"/>
            <a:ext cx="12192000" cy="2221102"/>
          </a:xfrm>
          <a:prstGeom prst="rect">
            <a:avLst/>
          </a:prstGeom>
          <a:solidFill>
            <a:srgbClr val="D2BB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2024-03-18T15:14:42Z</dcterms:created>
  <dc:creator>Francesco Toniutti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0x010100B5646C393D83FD49881D93EA799B4F36</vt:lpwstr>
  </property>
  <property fmtid="{D5CDD505-2E9C-101B-9397-08002B2CF9AE}" pid="3" name="MediaServiceImageTags">
    <vt:lpwstr/>
  </property>
</Properties>
</file>